
<file path=[Content_Types].xml><?xml version="1.0" encoding="utf-8"?>
<Types xmlns="http://schemas.openxmlformats.org/package/2006/content-types">
  <Default Extension="jpeg" ContentType="image/jpeg"/>
  <Default Extension="mp4" ContentType="video/mp4"/>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2" r:id="rId4"/>
  </p:sldMasterIdLst>
  <p:notesMasterIdLst>
    <p:notesMasterId r:id="rId17"/>
  </p:notesMasterIdLst>
  <p:handoutMasterIdLst>
    <p:handoutMasterId r:id="rId18"/>
  </p:handoutMasterIdLst>
  <p:sldIdLst>
    <p:sldId id="2561" r:id="rId5"/>
    <p:sldId id="2563" r:id="rId6"/>
    <p:sldId id="2564" r:id="rId7"/>
    <p:sldId id="2565" r:id="rId8"/>
    <p:sldId id="2566" r:id="rId9"/>
    <p:sldId id="2567" r:id="rId10"/>
    <p:sldId id="2568" r:id="rId11"/>
    <p:sldId id="2569" r:id="rId12"/>
    <p:sldId id="2570" r:id="rId13"/>
    <p:sldId id="2571" r:id="rId14"/>
    <p:sldId id="2572" r:id="rId15"/>
    <p:sldId id="2573" r:id="rId16"/>
  </p:sldIdLst>
  <p:sldSz cx="12192000" cy="6858000"/>
  <p:notesSz cx="6858000" cy="9144000"/>
  <p:defaultTextStyle>
    <a:defPPr rtl="0">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ção a Planilhas para Gestão do SUAS (Excel/Calc)" id="{BEE35BEF-BA8E-45CD-B5C8-9F751B46C872}">
          <p14:sldIdLst/>
        </p14:section>
        <p14:section name="Seção Sem Título" id="{DA433046-FB16-4827-880B-55E6D9679229}">
          <p14:sldIdLst>
            <p14:sldId id="2561"/>
          </p14:sldIdLst>
        </p14:section>
        <p14:section name="Gestão de Dados e Planilhas no SUAS" id="{7DAE79D9-8B1A-4D00-BF6D-58E8EF413234}">
          <p14:sldIdLst>
            <p14:sldId id="2563"/>
          </p14:sldIdLst>
        </p14:section>
        <p14:section name="Busca e Organização de Informação" id="{7EE04506-A1C7-4C23-83C2-69E690EC4AC0}">
          <p14:sldIdLst>
            <p14:sldId id="2564"/>
            <p14:sldId id="2565"/>
          </p14:sldIdLst>
        </p14:section>
        <p14:section name="Estrutura e Funcionamento das Planilhas" id="{87A0A052-01E6-40E9-B263-6A8A1F0782A1}">
          <p14:sldIdLst>
            <p14:sldId id="2566"/>
            <p14:sldId id="2567"/>
          </p14:sldIdLst>
        </p14:section>
        <p14:section name="Formatação, Estrutura e Usabilidade" id="{491E1811-837B-4A0C-80CC-A070354001C7}">
          <p14:sldIdLst>
            <p14:sldId id="2568"/>
            <p14:sldId id="2569"/>
          </p14:sldIdLst>
        </p14:section>
        <p14:section name="Ferramentas Estratégicas para Análise" id="{9A77C362-B8ED-4E39-8B36-BB6AEA366847}">
          <p14:sldIdLst>
            <p14:sldId id="2570"/>
            <p14:sldId id="2571"/>
          </p14:sldIdLst>
        </p14:section>
        <p14:section name="Aplicação Prática" id="{82A8B540-6BCF-4C0C-80C3-FA2563ED2574}">
          <p14:sldIdLst>
            <p14:sldId id="2572"/>
            <p14:sldId id="25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22CD56-33D0-4773-AAD7-73DAD48D7EE1}" v="14" dt="2026-02-24T17:17:59.675"/>
    <p1510:client id="{C0B26AD3-3CE3-A346-AEC7-415AC9A358DD}" v="1" dt="2026-02-24T17:34:10.478"/>
    <p1510:client id="{D18402DF-97B1-17CB-C3CC-3DA9C1CC857B}" v="15" dt="2026-02-24T17:29:28.176"/>
    <p1510:client id="{FB36B760-BEF7-9CC4-ED1B-00197BE8BA14}" v="6" dt="2026-02-24T17:38:14.2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1FFB14B2-CD52-9E84-B3E7-49A90F3A72A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a:extLst>
              <a:ext uri="{FF2B5EF4-FFF2-40B4-BE49-F238E27FC236}">
                <a16:creationId xmlns:a16="http://schemas.microsoft.com/office/drawing/2014/main" id="{76DAE5F9-C39F-2ECF-0C06-D0122807D4B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F223FF85-4E34-4546-B772-76DFA4A6051B}" type="datetimeFigureOut">
              <a:rPr lang="en-US" smtClean="0"/>
              <a:t>2/24/2026</a:t>
            </a:fld>
            <a:endParaRPr lang="en-US"/>
          </a:p>
        </p:txBody>
      </p:sp>
      <p:sp>
        <p:nvSpPr>
          <p:cNvPr id="4" name="Espaço Reservado para Rodapé 3">
            <a:extLst>
              <a:ext uri="{FF2B5EF4-FFF2-40B4-BE49-F238E27FC236}">
                <a16:creationId xmlns:a16="http://schemas.microsoft.com/office/drawing/2014/main" id="{D37F3243-F9C0-85BE-2E9C-191F612CFE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5" name="Espaço Reservado para o Número do Slide 4">
            <a:extLst>
              <a:ext uri="{FF2B5EF4-FFF2-40B4-BE49-F238E27FC236}">
                <a16:creationId xmlns:a16="http://schemas.microsoft.com/office/drawing/2014/main" id="{6CEBE2E3-8654-B63F-B7D6-9549069476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1BF7180-4EDD-4E08-9775-7398C11D66ED}" type="slidenum">
              <a:rPr lang="en-US" smtClean="0"/>
              <a:t>‹nº›</a:t>
            </a:fld>
            <a:endParaRPr lang="en-US"/>
          </a:p>
        </p:txBody>
      </p:sp>
    </p:spTree>
    <p:extLst>
      <p:ext uri="{BB962C8B-B14F-4D97-AF65-F5344CB8AC3E}">
        <p14:creationId xmlns:p14="http://schemas.microsoft.com/office/powerpoint/2010/main" val="2812143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1B5CC398-6116-4BD2-9FAD-9822FDA158BE}" type="datetimeFigureOut">
              <a:rPr lang="en-US" smtClean="0"/>
              <a:t>2/24/2026</a:t>
            </a:fld>
            <a:endParaRPr lang="en-US"/>
          </a:p>
        </p:txBody>
      </p:sp>
      <p:sp>
        <p:nvSpPr>
          <p:cNvPr id="4" name="Espaço Reservado para Imagem do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n-US"/>
          </a:p>
        </p:txBody>
      </p:sp>
      <p:sp>
        <p:nvSpPr>
          <p:cNvPr id="5" name="Espaço Reservado para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n-US"/>
          </a:p>
        </p:txBody>
      </p:sp>
      <p:sp>
        <p:nvSpPr>
          <p:cNvPr id="7" name="Espaço Reservado para o Número do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38EFF46E-6B43-41F9-9272-B566D03A251C}" type="slidenum">
              <a:rPr lang="en-US" smtClean="0"/>
              <a:t>‹nº›</a:t>
            </a:fld>
            <a:endParaRPr lang="en-US"/>
          </a:p>
        </p:txBody>
      </p:sp>
    </p:spTree>
    <p:extLst>
      <p:ext uri="{BB962C8B-B14F-4D97-AF65-F5344CB8AC3E}">
        <p14:creationId xmlns:p14="http://schemas.microsoft.com/office/powerpoint/2010/main" val="1916440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Os conteúdos gerados por IA poderão estar incorretos.
---
</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1</a:t>
            </a:fld>
            <a:endParaRPr lang="en-US"/>
          </a:p>
        </p:txBody>
      </p:sp>
    </p:spTree>
    <p:extLst>
      <p:ext uri="{BB962C8B-B14F-4D97-AF65-F5344CB8AC3E}">
        <p14:creationId xmlns:p14="http://schemas.microsoft.com/office/powerpoint/2010/main" val="973305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Este slide apresenta uma das ferramentas mais poderosas e transformadoras para assistentes sociais que trabalham com grande volume de dados: o Filtro. A ideia é demonstrar que, com poucos cliques, é possível transformar uma lista gigantesca em respostas rápidas e precisas.
O filtro permite isolar as famílias que atendem a critérios específicos, como por exemplo: famílias do Bairro Centro e com NIS desatualizado. Essa funcionalidade é crucial para relatórios como o RMA — Relatório Mensal de Atendimentos — que frequentemente exige dados cruzados em pouco tempo.
Ao ilustrar com um funil colorido processando dados e mostrando apenas as informações relevantes na saída, o slide reforça a ideia de clareza, foco e eficiência. O filtro é apresentado como ‘a mágica’ porque reduz horas de trabalho manual, diminui erros humanos e qualifica o processo de análise.
Esse recurso, dominado, empodera o assistente social, permitindo intervenções mais rápidas, diagnósticos mais precisos e um planejamento territorial mais inteligente.</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11</a:t>
            </a:fld>
            <a:endParaRPr lang="en-US"/>
          </a:p>
        </p:txBody>
      </p:sp>
    </p:spTree>
    <p:extLst>
      <p:ext uri="{BB962C8B-B14F-4D97-AF65-F5344CB8AC3E}">
        <p14:creationId xmlns:p14="http://schemas.microsoft.com/office/powerpoint/2010/main" val="1302914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Desafio Prático – Construindo sua Base PAIF</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12</a:t>
            </a:fld>
            <a:endParaRPr lang="en-US"/>
          </a:p>
        </p:txBody>
      </p:sp>
    </p:spTree>
    <p:extLst>
      <p:ext uri="{BB962C8B-B14F-4D97-AF65-F5344CB8AC3E}">
        <p14:creationId xmlns:p14="http://schemas.microsoft.com/office/powerpoint/2010/main" val="17344355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Este slide convida os participantes a colocar a mão na massa e aplicar imediatamente os conceitos apresentados. A prática envolve criar uma planilha inicial de acompanhamento PAIF, utilizando quatro colunas principais: TITULAR, NIS, BAIRRO e STATUS PAIF. O objetivo é construir uma base funcional que simule a estrutura mínima de um sistema de gestão.
O exercício orienta o participante a inserir cinco registros fictícios, estimulando a familiaridade com o preenchimento manual, organização visual e consistência dos dados. Em seguida, solicita que se congele a primeira linha e se ative o recurso de filtro — dois passos fundamentais para trabalhar com listas extensas.
A atividade reforça autonomia, prática imediata e aprendizado ativo — elementos essenciais para a internalização do uso de planilhas no ambiente do CRAS. O visual com um alvo ou engrenagem reforça a ideia de foco e execução.</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13</a:t>
            </a:fld>
            <a:endParaRPr lang="en-US"/>
          </a:p>
        </p:txBody>
      </p:sp>
    </p:spTree>
    <p:extLst>
      <p:ext uri="{BB962C8B-B14F-4D97-AF65-F5344CB8AC3E}">
        <p14:creationId xmlns:p14="http://schemas.microsoft.com/office/powerpoint/2010/main" val="15825147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Este slide apresenta uma introdução essencial ao tema de gestão de dados no contexto do Sistema Único de Assistência Social (SUAS), com foco especial no uso de planilhas digitais como ferramentas estratégicas no processo de acompanhamento de famílias pelo CRAS. O objetivo é sensibilizar assistentes sociais sobre a importância das planilhas como instrumentos contemporâneos de organização, análise e tomada de decisão. A transição do trabalho manual em papel para o uso de tecnologias não é apenas uma modernização, mas uma forma de tornar o trabalho mais seguro, auditável e eficiente ao lidar com dados sensíveis de famílias do PAIF.
Ao visualizar um notebook moderno exibindo gráficos ao lado de pastas suspensas, a equipe compreende a metáfora da migração do físico para o digital. A imagem reforça a mensagem de que os documentos em papel continuam importantes, mas não atendem mais à necessidade crescente de gerar relatórios rápidos, cruzamentos de dados e diagnósticos territoriais. O assistente social passa a utilizar o Excel ou Calc como aliado para consolidar informações, identificar padrões e responder a demandas institucionais como relatórios mensais, avaliações internas e monitoramento de metas.
Um sistema de gestão digital bem estruturado também melhora a segurança da informação. Dados organizados em planilhas reduzem erros, facilitam a recuperação de informações antigas e aumentam a transparência no acompanhamento de famílias. Além disso, relatórios extraídos de planilhas são padronizáveis, o que auxilia na comunicação com gestores, equipe técnica e órgãos de controle.
O slide reforça, portanto, que dominar o uso de planilhas não é um luxo tecnológico, mas uma necessidade para quem atua na proteção social básica. A escrita profissional e a produção de relatórios passam a ser executadas com mais clareza, precisão e responsabilidade. A escolha de cores institucionais — azul e verde — transmite estabilidade, confiança e profissionalismo, qualificando ainda mais a apresentação.</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3</a:t>
            </a:fld>
            <a:endParaRPr lang="en-US"/>
          </a:p>
        </p:txBody>
      </p:sp>
    </p:spTree>
    <p:extLst>
      <p:ext uri="{BB962C8B-B14F-4D97-AF65-F5344CB8AC3E}">
        <p14:creationId xmlns:p14="http://schemas.microsoft.com/office/powerpoint/2010/main" val="435072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 Fim da Busca Cega no Prontuário</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4</a:t>
            </a:fld>
            <a:endParaRPr lang="en-US"/>
          </a:p>
        </p:txBody>
      </p:sp>
    </p:spTree>
    <p:extLst>
      <p:ext uri="{BB962C8B-B14F-4D97-AF65-F5344CB8AC3E}">
        <p14:creationId xmlns:p14="http://schemas.microsoft.com/office/powerpoint/2010/main" val="3473009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Neste slide, o objetivo é conscientizar o público-alvo — assistentes sociais — sobre as limitações dos prontuários físicos quando se trata de análise rápida de dados e tomada de decisão. Embora essenciais como documentos legais e instrumentos de acompanhamento individualizado, os prontuários em papel oferecem baixa capacidade de síntese, além de dificultar a identificação de padrões e demandas coletivas.
A pergunta provocativa — como identificar de forma ágil quantas famílias de um bairro estão ativas no PAIF? — revela uma dificuldade cotidiana enfrentada pelos profissionais do SUAS. Esta reflexão abre caminho para demonstrar que a planilha digital funciona como um mapa estratégico, permitindo que o território social seja visualizado de maneira integrada. Ao organizar dados de forma estruturada, é possível filtrar, cruzar informações e extrair insights que não seriam possíveis apenas com o material físico.
A imagem sugerida divide a tela entre uma gaveta de arquivos cheia e desorganizada e uma planilha limpa. Essa simbologia visual reforça a transição necessária: deixar para trás o caos informacional e adotar uma metodologia de registro que facilite o acesso às informações. A planilha, diferente do papel, é dinâmica e possibilita classificações instantâneas, agrupamentos e análises estatísticas que fortalecem o trabalho do CRAS.
Em síntese, o slide promove a compreensão de que um dado só tem valor quando pode ser encontrado, interpretado e utilizado. Assim, organizar informações em planilhas é uma ação estratégica para garantir um atendimento mais eficaz, planejado e alinhado às demandas reais do território.</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5</a:t>
            </a:fld>
            <a:endParaRPr lang="en-US"/>
          </a:p>
        </p:txBody>
      </p:sp>
    </p:spTree>
    <p:extLst>
      <p:ext uri="{BB962C8B-B14F-4D97-AF65-F5344CB8AC3E}">
        <p14:creationId xmlns:p14="http://schemas.microsoft.com/office/powerpoint/2010/main" val="2571584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Anatomia do Tabuleiro (Linhas e Colunas)</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6</a:t>
            </a:fld>
            <a:endParaRPr lang="en-US"/>
          </a:p>
        </p:txBody>
      </p:sp>
    </p:spTree>
    <p:extLst>
      <p:ext uri="{BB962C8B-B14F-4D97-AF65-F5344CB8AC3E}">
        <p14:creationId xmlns:p14="http://schemas.microsoft.com/office/powerpoint/2010/main" val="25124748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Este slide ensina a lógica fundamental que estrutura qualquer planilha, comparando-a a um ‘tabuleiro’ onde cada movimento tem significado. Traduzir a organização do CRAS para a linguagem das planilhas ajuda os profissionais a entenderem mais claramente o potencial de gestão que essas ferramentas oferecem.
As colunas, representadas por letras (A, B, C...), correspondem às categorias de informação. No contexto do PAIF, isso significa que cada coluna pode armazenar um tipo de dado relevante: Nome do Titular, NIS, Bairro, Benefício, Data de Atualização do Cadastro, entre outros. Já as linhas representam cada família acompanhada, registrando seu ‘histórico de vida’ dentro da tabela.
A célula — o ponto onde uma coluna encontra uma linha — é apresentada como o local exato onde a informação mora. É nela que os dados são inseridos, cruzados e analisados. Uma lupa destacando essa célula ajuda a reforçar visualmente o conceito de que a precisão do preenchimento é essencial.
O slide também prepara terreno para conteúdos mais avançados, como fórmulas, filtros e validação de dados, mostrando que compreender a estrutura é o primeiro passo para usar planilhas como ferramentas analíticas que fortalecem o planejamento e a atuação territorial.</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7</a:t>
            </a:fld>
            <a:endParaRPr lang="en-US"/>
          </a:p>
        </p:txBody>
      </p:sp>
    </p:spTree>
    <p:extLst>
      <p:ext uri="{BB962C8B-B14F-4D97-AF65-F5344CB8AC3E}">
        <p14:creationId xmlns:p14="http://schemas.microsoft.com/office/powerpoint/2010/main" val="6727611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Organizando a Casa (Formatação Salva-Vidas)</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8</a:t>
            </a:fld>
            <a:endParaRPr lang="en-US"/>
          </a:p>
        </p:txBody>
      </p:sp>
    </p:spTree>
    <p:extLst>
      <p:ext uri="{BB962C8B-B14F-4D97-AF65-F5344CB8AC3E}">
        <p14:creationId xmlns:p14="http://schemas.microsoft.com/office/powerpoint/2010/main" val="37743678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Este slide aborda dois recursos que transformam o uso de planilhas extensas e facilitam significativamente o trabalho diário: quebra automática de texto e congelamento de painéis. Ambos são essenciais quando se trabalha com longas listas de famílias — prática comum no PAIF.
A quebra automática de texto impede que uma observação extensa ultrapasse os limites da célula e invada o espaço de outra informação. Esse recurso garante clareza visual e impede que dados importantes se misturem, preservando a organização e a legibilidade dos registros.
Já o congelamento de painéis é apresentado como ferramenta indispensável para listas grandes. Ao rolar uma planilha com centenas de famílias, é comum perder de vista o cabeçalho. Fixar a primeira linha evita esse problema, facilitando a navegação e reduzindo erros de leitura ou análise.
O uso de um pino ou cadeado visual reforça a ideia de retenção e organização. O slide transmite que organizar a planilha é o primeiro passo para torná-la útil, funcional e confiável para relatórios internos e externos.</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9</a:t>
            </a:fld>
            <a:endParaRPr lang="en-US"/>
          </a:p>
        </p:txBody>
      </p:sp>
    </p:spTree>
    <p:extLst>
      <p:ext uri="{BB962C8B-B14F-4D97-AF65-F5344CB8AC3E}">
        <p14:creationId xmlns:p14="http://schemas.microsoft.com/office/powerpoint/2010/main" val="23054128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 Filtro Estratégico (A Mágica)</a:t>
            </a:r>
          </a:p>
        </p:txBody>
      </p:sp>
      <p:sp>
        <p:nvSpPr>
          <p:cNvPr id="4" name="Slide Number Placeholder 3"/>
          <p:cNvSpPr>
            <a:spLocks noGrp="1"/>
          </p:cNvSpPr>
          <p:nvPr>
            <p:ph type="sldNum" sz="quarter" idx="5"/>
          </p:nvPr>
        </p:nvSpPr>
        <p:spPr/>
        <p:txBody>
          <a:bodyPr/>
          <a:lstStyle/>
          <a:p>
            <a:pPr rtl="0"/>
            <a:fld id="{38EFF46E-6B43-41F9-9272-B566D03A251C}" type="slidenum">
              <a:rPr lang="en-US" smtClean="0"/>
              <a:t>10</a:t>
            </a:fld>
            <a:endParaRPr lang="en-US"/>
          </a:p>
        </p:txBody>
      </p:sp>
    </p:spTree>
    <p:extLst>
      <p:ext uri="{BB962C8B-B14F-4D97-AF65-F5344CB8AC3E}">
        <p14:creationId xmlns:p14="http://schemas.microsoft.com/office/powerpoint/2010/main" val="36117882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ítulo com Imagem">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09600" y="606196"/>
            <a:ext cx="4352927" cy="1142277"/>
          </a:xfrm>
        </p:spPr>
        <p:txBody>
          <a:bodyPr vert="horz" lIns="91440" tIns="45720" rIns="91440" bIns="45720" rtlCol="0" anchor="t">
            <a:normAutofit/>
          </a:bodyPr>
          <a:lstStyle>
            <a:lvl1pPr>
              <a:defRPr lang="en-US" sz="3200" dirty="0"/>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7229472" y="606196"/>
            <a:ext cx="4352927" cy="1142277"/>
          </a:xfrm>
        </p:spPr>
        <p:txBody>
          <a:bodyPr vert="horz" lIns="91440" tIns="45720" rIns="91440" bIns="45720" rtlCol="0" anchor="t">
            <a:normAutofit/>
          </a:bodyPr>
          <a:lstStyle>
            <a:lvl1pPr marL="0" indent="0" algn="r">
              <a:lnSpc>
                <a:spcPct val="120000"/>
              </a:lnSpc>
              <a:spcBef>
                <a:spcPts val="0"/>
              </a:spcBef>
              <a:buNone/>
              <a:defRPr lang="en-US" sz="1400" dirty="0"/>
            </a:lvl1pPr>
          </a:lstStyle>
          <a:p>
            <a:pPr lvl="0" rtl="0"/>
            <a:r>
              <a:rPr lang="pt-br"/>
              <a:t>Clique para editar o estilo de subtítulo Mestre</a:t>
            </a:r>
            <a:endParaRPr lang="en-US"/>
          </a:p>
        </p:txBody>
      </p:sp>
      <p:sp>
        <p:nvSpPr>
          <p:cNvPr id="7" name="Espaço Reservado para Data 6">
            <a:extLst>
              <a:ext uri="{FF2B5EF4-FFF2-40B4-BE49-F238E27FC236}">
                <a16:creationId xmlns:a16="http://schemas.microsoft.com/office/drawing/2014/main" id="{F991F941-2D53-CC10-7947-62237A245FE0}"/>
              </a:ext>
            </a:extLst>
          </p:cNvPr>
          <p:cNvSpPr>
            <a:spLocks noGrp="1"/>
          </p:cNvSpPr>
          <p:nvPr>
            <p:ph type="dt" sz="half" idx="14"/>
          </p:nvPr>
        </p:nvSpPr>
        <p:spPr>
          <a:xfrm>
            <a:off x="609600" y="322731"/>
            <a:ext cx="914400" cy="283464"/>
          </a:xfrm>
        </p:spPr>
        <p:txBody>
          <a:bodyPr rtlCol="0" anchor="ctr"/>
          <a:lstStyle/>
          <a:p>
            <a:pPr rtl="0"/>
            <a:r>
              <a:rPr lang="pt-BR"/>
              <a:t>21/11/2025</a:t>
            </a:r>
            <a:endParaRPr lang="en-US"/>
          </a:p>
        </p:txBody>
      </p:sp>
      <p:sp>
        <p:nvSpPr>
          <p:cNvPr id="8" name="Espaço Reservado para Rodapé 7">
            <a:extLst>
              <a:ext uri="{FF2B5EF4-FFF2-40B4-BE49-F238E27FC236}">
                <a16:creationId xmlns:a16="http://schemas.microsoft.com/office/drawing/2014/main" id="{9A6E6A4C-6C55-068A-43AA-78DB4D1D643B}"/>
              </a:ext>
            </a:extLst>
          </p:cNvPr>
          <p:cNvSpPr>
            <a:spLocks noGrp="1"/>
          </p:cNvSpPr>
          <p:nvPr>
            <p:ph type="ftr" sz="quarter" idx="15"/>
          </p:nvPr>
        </p:nvSpPr>
        <p:spPr>
          <a:xfrm>
            <a:off x="2514600" y="322731"/>
            <a:ext cx="7162800" cy="283464"/>
          </a:xfrm>
        </p:spPr>
        <p:txBody>
          <a:bodyPr rtlCol="0" anchor="ctr"/>
          <a:lstStyle/>
          <a:p>
            <a:pPr rtl="0"/>
            <a:r>
              <a:rPr lang="pt-br"/>
              <a:t>Amostra de Texto de Rodapé</a:t>
            </a:r>
          </a:p>
        </p:txBody>
      </p:sp>
      <p:sp>
        <p:nvSpPr>
          <p:cNvPr id="9" name="Espaço Reservado para o Número do Slide 8">
            <a:extLst>
              <a:ext uri="{FF2B5EF4-FFF2-40B4-BE49-F238E27FC236}">
                <a16:creationId xmlns:a16="http://schemas.microsoft.com/office/drawing/2014/main" id="{C1A2CCFF-14A7-08A8-4465-732CD8928728}"/>
              </a:ext>
            </a:extLst>
          </p:cNvPr>
          <p:cNvSpPr>
            <a:spLocks noGrp="1"/>
          </p:cNvSpPr>
          <p:nvPr>
            <p:ph type="sldNum" sz="quarter" idx="16"/>
          </p:nvPr>
        </p:nvSpPr>
        <p:spPr>
          <a:xfrm>
            <a:off x="10668000" y="322731"/>
            <a:ext cx="914399" cy="283464"/>
          </a:xfrm>
        </p:spPr>
        <p:txBody>
          <a:bodyPr rtlCol="0" anchor="ctr"/>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609600" y="2132520"/>
            <a:ext cx="10972800" cy="4115880"/>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Tree>
    <p:extLst>
      <p:ext uri="{BB962C8B-B14F-4D97-AF65-F5344CB8AC3E}">
        <p14:creationId xmlns:p14="http://schemas.microsoft.com/office/powerpoint/2010/main" val="65978731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612648" y="1417671"/>
            <a:ext cx="7909560" cy="4830729"/>
          </a:xfrm>
        </p:spPr>
        <p:txBody>
          <a:bodyPr vert="horz" lIns="91440" tIns="45720" rIns="91440" bIns="45720" rtlCol="0" anchor="b">
            <a:normAutofit/>
          </a:bodyPr>
          <a:lstStyle>
            <a:lvl1pPr>
              <a:defRPr lang="en-US" sz="3200" dirty="0">
                <a:solidFill>
                  <a:schemeClr val="tx1"/>
                </a:solidFill>
              </a:defRPr>
            </a:lvl1pPr>
          </a:lstStyle>
          <a:p>
            <a:pPr lvl="0" rtl="0"/>
            <a:r>
              <a:rPr lang="pt-br"/>
              <a:t>Cabeçalho da Seção</a:t>
            </a:r>
          </a:p>
        </p:txBody>
      </p:sp>
      <p:sp>
        <p:nvSpPr>
          <p:cNvPr id="3" name="Espaço Reservado para Data 2">
            <a:extLst>
              <a:ext uri="{FF2B5EF4-FFF2-40B4-BE49-F238E27FC236}">
                <a16:creationId xmlns:a16="http://schemas.microsoft.com/office/drawing/2014/main" id="{171F2818-3D93-3C9A-E504-3D8A33F2BA9D}"/>
              </a:ext>
            </a:extLst>
          </p:cNvPr>
          <p:cNvSpPr>
            <a:spLocks noGrp="1"/>
          </p:cNvSpPr>
          <p:nvPr>
            <p:ph type="dt" sz="half" idx="10"/>
          </p:nvPr>
        </p:nvSpPr>
        <p:spPr/>
        <p:txBody>
          <a:bodyPr rtlCol="0"/>
          <a:lstStyle/>
          <a:p>
            <a:pPr rtl="0"/>
            <a:r>
              <a:rPr lang="pt-BR"/>
              <a:t>21/11/2025</a:t>
            </a:r>
            <a:endParaRPr lang="en-US"/>
          </a:p>
        </p:txBody>
      </p:sp>
      <p:sp>
        <p:nvSpPr>
          <p:cNvPr id="7" name="Espaço Reservado para Rodapé 6">
            <a:extLst>
              <a:ext uri="{FF2B5EF4-FFF2-40B4-BE49-F238E27FC236}">
                <a16:creationId xmlns:a16="http://schemas.microsoft.com/office/drawing/2014/main" id="{40C970B7-D89D-4042-9AC8-32C22BDD29AD}"/>
              </a:ext>
            </a:extLst>
          </p:cNvPr>
          <p:cNvSpPr>
            <a:spLocks noGrp="1"/>
          </p:cNvSpPr>
          <p:nvPr>
            <p:ph type="ftr" sz="quarter" idx="11"/>
          </p:nvPr>
        </p:nvSpPr>
        <p:spPr/>
        <p:txBody>
          <a:bodyPr rtlCol="0"/>
          <a:lstStyle/>
          <a:p>
            <a:pPr rtl="0"/>
            <a:r>
              <a:rPr lang="pt-br"/>
              <a:t>Amostra de Texto de Rodapé</a:t>
            </a:r>
          </a:p>
        </p:txBody>
      </p:sp>
      <p:sp>
        <p:nvSpPr>
          <p:cNvPr id="8" name="Espaço Reservado para o Número do Slide 7">
            <a:extLst>
              <a:ext uri="{FF2B5EF4-FFF2-40B4-BE49-F238E27FC236}">
                <a16:creationId xmlns:a16="http://schemas.microsoft.com/office/drawing/2014/main" id="{A7A35D86-D074-E057-C950-943CC0E1CBA4}"/>
              </a:ext>
            </a:extLst>
          </p:cNvPr>
          <p:cNvSpPr>
            <a:spLocks noGrp="1"/>
          </p:cNvSpPr>
          <p:nvPr>
            <p:ph type="sldNum" sz="quarter" idx="12"/>
          </p:nvPr>
        </p:nvSpPr>
        <p:spPr/>
        <p:txBody>
          <a:bodyPr rtlCol="0"/>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67096526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618066" y="1371600"/>
            <a:ext cx="8470605" cy="1041436"/>
          </a:xfrm>
        </p:spPr>
        <p:txBody>
          <a:bodyPr rtlCol="0" anchor="t">
            <a:normAutofit/>
          </a:bodyPr>
          <a:lstStyle>
            <a:lvl1pPr>
              <a:defRPr sz="3200"/>
            </a:lvl1pPr>
          </a:lstStyle>
          <a:p>
            <a:pPr rtl="0"/>
            <a:r>
              <a:rPr lang="pt-br"/>
              <a:t>Clique para editar o estilo de título Mestre</a:t>
            </a:r>
          </a:p>
        </p:txBody>
      </p:sp>
      <p:sp>
        <p:nvSpPr>
          <p:cNvPr id="3" name="Espaço Reservado para Data 2">
            <a:extLst>
              <a:ext uri="{FF2B5EF4-FFF2-40B4-BE49-F238E27FC236}">
                <a16:creationId xmlns:a16="http://schemas.microsoft.com/office/drawing/2014/main" id="{6CC77F2D-39D2-22F7-CF0B-39D63EBF00B7}"/>
              </a:ext>
            </a:extLst>
          </p:cNvPr>
          <p:cNvSpPr>
            <a:spLocks noGrp="1"/>
          </p:cNvSpPr>
          <p:nvPr>
            <p:ph type="dt" sz="half" idx="10"/>
          </p:nvPr>
        </p:nvSpPr>
        <p:spPr/>
        <p:txBody>
          <a:bodyPr rtlCol="0"/>
          <a:lstStyle/>
          <a:p>
            <a:pPr rtl="0"/>
            <a:r>
              <a:rPr lang="pt-BR"/>
              <a:t>21/11/2025</a:t>
            </a:r>
            <a:endParaRPr lang="en-US"/>
          </a:p>
        </p:txBody>
      </p:sp>
      <p:sp>
        <p:nvSpPr>
          <p:cNvPr id="4" name="Espaço Reservado para Rodapé 3">
            <a:extLst>
              <a:ext uri="{FF2B5EF4-FFF2-40B4-BE49-F238E27FC236}">
                <a16:creationId xmlns:a16="http://schemas.microsoft.com/office/drawing/2014/main" id="{0B12CFE6-D05E-5478-B3A4-81DC4DCD7410}"/>
              </a:ext>
            </a:extLst>
          </p:cNvPr>
          <p:cNvSpPr>
            <a:spLocks noGrp="1"/>
          </p:cNvSpPr>
          <p:nvPr>
            <p:ph type="ftr" sz="quarter" idx="11"/>
          </p:nvPr>
        </p:nvSpPr>
        <p:spPr/>
        <p:txBody>
          <a:bodyPr rtlCol="0"/>
          <a:lstStyle/>
          <a:p>
            <a:pPr rtl="0"/>
            <a:r>
              <a:rPr lang="pt-BR"/>
              <a:t>Amostra de Texto de Rodapé</a:t>
            </a:r>
            <a:endParaRPr lang="pt-br"/>
          </a:p>
        </p:txBody>
      </p:sp>
      <p:sp>
        <p:nvSpPr>
          <p:cNvPr id="5" name="Espaço Reservado para o Número do Slide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7" name="Espaço Reservado para Conteúdo 6">
            <a:extLst>
              <a:ext uri="{FF2B5EF4-FFF2-40B4-BE49-F238E27FC236}">
                <a16:creationId xmlns:a16="http://schemas.microsoft.com/office/drawing/2014/main" id="{28C8B19A-6FC1-2B71-0BFB-9274CBF396B9}"/>
              </a:ext>
            </a:extLst>
          </p:cNvPr>
          <p:cNvSpPr>
            <a:spLocks noGrp="1"/>
          </p:cNvSpPr>
          <p:nvPr>
            <p:ph sz="quarter" idx="13"/>
          </p:nvPr>
        </p:nvSpPr>
        <p:spPr>
          <a:xfrm>
            <a:off x="609600" y="2797083"/>
            <a:ext cx="8470605" cy="3451317"/>
          </a:xfrm>
        </p:spPr>
        <p:txBody>
          <a:bodyPr rtlCol="0">
            <a:normAutofit/>
          </a:bodyPr>
          <a:lstStyle>
            <a:lvl1pPr marL="457200" indent="-457200">
              <a:buFont typeface="+mj-lt"/>
              <a:buAutoNum type="arabicPeriod"/>
              <a:defRPr sz="1400"/>
            </a:lvl1pPr>
            <a:lvl2pPr marL="685800" indent="-457200">
              <a:buFont typeface="+mj-lt"/>
              <a:buAutoNum type="arabicPeriod"/>
              <a:defRPr sz="1400"/>
            </a:lvl2pPr>
            <a:lvl3pPr marL="800100" indent="-342900">
              <a:buFont typeface="+mj-lt"/>
              <a:buAutoNum type="arabicPeriod"/>
              <a:defRPr sz="1400"/>
            </a:lvl3pPr>
            <a:lvl4pPr marL="1028700" indent="-342900">
              <a:buFont typeface="+mj-lt"/>
              <a:buAutoNum type="arabicPeriod"/>
              <a:defRPr sz="1400"/>
            </a:lvl4pPr>
            <a:lvl5pPr marL="1257300" indent="-342900">
              <a:buFont typeface="+mj-lt"/>
              <a:buAutoNum type="arabicPeriod"/>
              <a:defRPr sz="140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39488013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com Imagem">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5659795" y="1371600"/>
            <a:ext cx="5916508" cy="1052105"/>
          </a:xfrm>
        </p:spPr>
        <p:txBody>
          <a:bodyPr rtlCol="0" anchor="t">
            <a:normAutofit/>
          </a:bodyPr>
          <a:lstStyle>
            <a:lvl1pPr>
              <a:defRPr sz="3200"/>
            </a:lvl1pPr>
          </a:lstStyle>
          <a:p>
            <a:pPr rtl="0"/>
            <a:r>
              <a:rPr lang="pt-br"/>
              <a:t>Clique para editar o estilo de título Mestre</a:t>
            </a:r>
          </a:p>
        </p:txBody>
      </p:sp>
      <p:sp>
        <p:nvSpPr>
          <p:cNvPr id="3" name="Espaço Reservado para Data 2">
            <a:extLst>
              <a:ext uri="{FF2B5EF4-FFF2-40B4-BE49-F238E27FC236}">
                <a16:creationId xmlns:a16="http://schemas.microsoft.com/office/drawing/2014/main" id="{6CC77F2D-39D2-22F7-CF0B-39D63EBF00B7}"/>
              </a:ext>
            </a:extLst>
          </p:cNvPr>
          <p:cNvSpPr>
            <a:spLocks noGrp="1"/>
          </p:cNvSpPr>
          <p:nvPr>
            <p:ph type="dt" sz="half" idx="10"/>
          </p:nvPr>
        </p:nvSpPr>
        <p:spPr>
          <a:xfrm>
            <a:off x="609601" y="322731"/>
            <a:ext cx="914400" cy="283464"/>
          </a:xfrm>
        </p:spPr>
        <p:txBody>
          <a:bodyPr rtlCol="0"/>
          <a:lstStyle/>
          <a:p>
            <a:pPr rtl="0"/>
            <a:r>
              <a:rPr lang="pt-BR"/>
              <a:t>21/11/2025</a:t>
            </a:r>
            <a:endParaRPr lang="en-US"/>
          </a:p>
        </p:txBody>
      </p:sp>
      <p:sp>
        <p:nvSpPr>
          <p:cNvPr id="4" name="Espaço Reservado para Rodapé 3">
            <a:extLst>
              <a:ext uri="{FF2B5EF4-FFF2-40B4-BE49-F238E27FC236}">
                <a16:creationId xmlns:a16="http://schemas.microsoft.com/office/drawing/2014/main" id="{0B12CFE6-D05E-5478-B3A4-81DC4DCD7410}"/>
              </a:ext>
            </a:extLst>
          </p:cNvPr>
          <p:cNvSpPr>
            <a:spLocks noGrp="1"/>
          </p:cNvSpPr>
          <p:nvPr>
            <p:ph type="ftr" sz="quarter" idx="11"/>
          </p:nvPr>
        </p:nvSpPr>
        <p:spPr>
          <a:xfrm>
            <a:off x="2514600" y="322731"/>
            <a:ext cx="7162800" cy="283464"/>
          </a:xfrm>
        </p:spPr>
        <p:txBody>
          <a:bodyPr rtlCol="0"/>
          <a:lstStyle/>
          <a:p>
            <a:pPr rtl="0"/>
            <a:r>
              <a:rPr lang="pt-BR"/>
              <a:t>Amostra de Texto de Rodapé</a:t>
            </a:r>
            <a:endParaRPr lang="pt-br"/>
          </a:p>
        </p:txBody>
      </p:sp>
      <p:sp>
        <p:nvSpPr>
          <p:cNvPr id="5" name="Espaço Reservado para o Número do Slide 4">
            <a:extLst>
              <a:ext uri="{FF2B5EF4-FFF2-40B4-BE49-F238E27FC236}">
                <a16:creationId xmlns:a16="http://schemas.microsoft.com/office/drawing/2014/main" id="{626B86D3-24E1-029E-BA22-9F17F9517D65}"/>
              </a:ext>
            </a:extLst>
          </p:cNvPr>
          <p:cNvSpPr>
            <a:spLocks noGrp="1"/>
          </p:cNvSpPr>
          <p:nvPr>
            <p:ph type="sldNum" sz="quarter" idx="12"/>
          </p:nvPr>
        </p:nvSpPr>
        <p:spPr>
          <a:xfrm>
            <a:off x="10668000" y="322731"/>
            <a:ext cx="908304" cy="283464"/>
          </a:xfrm>
        </p:spPr>
        <p:txBody>
          <a:bodyPr rtlCol="0"/>
          <a:lstStyle/>
          <a:p>
            <a:pPr rtl="0"/>
            <a:fld id="{AEAA3239-9EA4-4A65-A281-97F994456D9F}" type="slidenum">
              <a:rPr lang="en-US" smtClean="0"/>
              <a:t>‹nº›</a:t>
            </a:fld>
            <a:endParaRPr lang="en-US"/>
          </a:p>
        </p:txBody>
      </p:sp>
      <p:sp>
        <p:nvSpPr>
          <p:cNvPr id="10" name="Espaço Reservado para Imagem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609600" y="1371599"/>
            <a:ext cx="4663806" cy="4876801"/>
          </a:xfrm>
          <a:custGeom>
            <a:avLst/>
            <a:gdLst>
              <a:gd name="connsiteX0" fmla="*/ 0 w 4565591"/>
              <a:gd name="connsiteY0" fmla="*/ 0 h 6858000"/>
              <a:gd name="connsiteX1" fmla="*/ 4565591 w 4565591"/>
              <a:gd name="connsiteY1" fmla="*/ 0 h 6858000"/>
              <a:gd name="connsiteX2" fmla="*/ 4565591 w 4565591"/>
              <a:gd name="connsiteY2" fmla="*/ 6858000 h 6858000"/>
              <a:gd name="connsiteX3" fmla="*/ 0 w 45655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5591" h="6858000">
                <a:moveTo>
                  <a:pt x="0" y="0"/>
                </a:moveTo>
                <a:lnTo>
                  <a:pt x="4565591" y="0"/>
                </a:lnTo>
                <a:lnTo>
                  <a:pt x="4565591" y="6858000"/>
                </a:lnTo>
                <a:lnTo>
                  <a:pt x="0" y="6858000"/>
                </a:lnTo>
                <a:close/>
              </a:path>
            </a:pathLst>
          </a:custGeom>
          <a:blipFill dpi="0" rotWithShape="1">
            <a:blip r:embed="rId2">
              <a:alphaModFix amt="60000"/>
            </a:blip>
            <a:srcRect/>
            <a:stretch>
              <a:fillRect/>
            </a:stretch>
          </a:blipFill>
        </p:spPr>
        <p:txBody>
          <a:bodyPr wrap="square" rtlCol="0">
            <a:noAutofit/>
          </a:bodyPr>
          <a:lstStyle>
            <a:lvl1pPr marL="0" indent="0">
              <a:buNone/>
              <a:defRPr/>
            </a:lvl1pPr>
          </a:lstStyle>
          <a:p>
            <a:pPr rtl="0"/>
            <a:r>
              <a:rPr lang="pt-br"/>
              <a:t>   </a:t>
            </a:r>
          </a:p>
        </p:txBody>
      </p:sp>
      <p:sp>
        <p:nvSpPr>
          <p:cNvPr id="7" name="Espaço Reservado para Conteúdo 6">
            <a:extLst>
              <a:ext uri="{FF2B5EF4-FFF2-40B4-BE49-F238E27FC236}">
                <a16:creationId xmlns:a16="http://schemas.microsoft.com/office/drawing/2014/main" id="{28C8B19A-6FC1-2B71-0BFB-9274CBF396B9}"/>
              </a:ext>
            </a:extLst>
          </p:cNvPr>
          <p:cNvSpPr>
            <a:spLocks noGrp="1"/>
          </p:cNvSpPr>
          <p:nvPr>
            <p:ph sz="quarter" idx="13"/>
          </p:nvPr>
        </p:nvSpPr>
        <p:spPr>
          <a:xfrm>
            <a:off x="5659796" y="2807753"/>
            <a:ext cx="5916507" cy="3440647"/>
          </a:xfrm>
        </p:spPr>
        <p:txBody>
          <a:bodyPr rtlCol="0">
            <a:normAutofit/>
          </a:bodyPr>
          <a:lstStyle>
            <a:lvl1pPr marL="457200" indent="-457200">
              <a:buFont typeface="+mj-lt"/>
              <a:buAutoNum type="arabicPeriod"/>
              <a:defRPr sz="1400"/>
            </a:lvl1pPr>
            <a:lvl2pPr marL="571500" indent="-342900">
              <a:buFont typeface="+mj-lt"/>
              <a:buAutoNum type="arabicPeriod"/>
              <a:defRPr sz="1400"/>
            </a:lvl2pPr>
            <a:lvl3pPr marL="800100" indent="-342900">
              <a:buFont typeface="+mj-lt"/>
              <a:buAutoNum type="arabicPeriod"/>
              <a:defRPr sz="1400"/>
            </a:lvl3pPr>
            <a:lvl4pPr marL="1028700" indent="-342900">
              <a:buFont typeface="+mj-lt"/>
              <a:buAutoNum type="arabicPeriod"/>
              <a:defRPr sz="1400"/>
            </a:lvl4pPr>
            <a:lvl5pPr>
              <a:buFont typeface="+mj-lt"/>
              <a:buAutoNum type="arabicPeriod"/>
              <a:defRPr sz="140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29575858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com Imagem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4019F8-742E-9EEF-F591-C9666AC32AF1}"/>
              </a:ext>
            </a:extLst>
          </p:cNvPr>
          <p:cNvSpPr>
            <a:spLocks noGrp="1"/>
          </p:cNvSpPr>
          <p:nvPr>
            <p:ph type="title"/>
          </p:nvPr>
        </p:nvSpPr>
        <p:spPr>
          <a:xfrm>
            <a:off x="634031" y="1371600"/>
            <a:ext cx="2441448" cy="4876800"/>
          </a:xfrm>
        </p:spPr>
        <p:txBody>
          <a:bodyPr rtlCol="0" anchor="t">
            <a:normAutofit/>
          </a:bodyPr>
          <a:lstStyle>
            <a:lvl1pPr>
              <a:defRPr sz="2400"/>
            </a:lvl1pPr>
          </a:lstStyle>
          <a:p>
            <a:pPr rtl="0"/>
            <a:r>
              <a:rPr lang="pt-br"/>
              <a:t>Clique para editar o estilo de título Mestre</a:t>
            </a:r>
          </a:p>
        </p:txBody>
      </p:sp>
      <p:sp>
        <p:nvSpPr>
          <p:cNvPr id="8" name="Espaço Reservado para Data 2">
            <a:extLst>
              <a:ext uri="{FF2B5EF4-FFF2-40B4-BE49-F238E27FC236}">
                <a16:creationId xmlns:a16="http://schemas.microsoft.com/office/drawing/2014/main" id="{4C796253-2EF8-E90A-A94F-8CFC6E39EE48}"/>
              </a:ext>
            </a:extLst>
          </p:cNvPr>
          <p:cNvSpPr>
            <a:spLocks noGrp="1"/>
          </p:cNvSpPr>
          <p:nvPr>
            <p:ph type="dt" sz="half" idx="10"/>
          </p:nvPr>
        </p:nvSpPr>
        <p:spPr>
          <a:xfrm>
            <a:off x="609601" y="322731"/>
            <a:ext cx="914400" cy="286869"/>
          </a:xfrm>
        </p:spPr>
        <p:txBody>
          <a:bodyPr rtlCol="0"/>
          <a:lstStyle/>
          <a:p>
            <a:pPr rtl="0"/>
            <a:r>
              <a:rPr lang="pt-BR"/>
              <a:t>21/11/2025</a:t>
            </a:r>
            <a:endParaRPr lang="en-US"/>
          </a:p>
        </p:txBody>
      </p:sp>
      <p:sp>
        <p:nvSpPr>
          <p:cNvPr id="4" name="Espaço Reservado para Rodapé 3">
            <a:extLst>
              <a:ext uri="{FF2B5EF4-FFF2-40B4-BE49-F238E27FC236}">
                <a16:creationId xmlns:a16="http://schemas.microsoft.com/office/drawing/2014/main" id="{0B12CFE6-D05E-5478-B3A4-81DC4DCD7410}"/>
              </a:ext>
            </a:extLst>
          </p:cNvPr>
          <p:cNvSpPr>
            <a:spLocks noGrp="1"/>
          </p:cNvSpPr>
          <p:nvPr>
            <p:ph type="ftr" sz="quarter" idx="11"/>
          </p:nvPr>
        </p:nvSpPr>
        <p:spPr>
          <a:xfrm>
            <a:off x="2514600" y="322731"/>
            <a:ext cx="7162800" cy="286869"/>
          </a:xfrm>
        </p:spPr>
        <p:txBody>
          <a:bodyPr rtlCol="0"/>
          <a:lstStyle/>
          <a:p>
            <a:pPr rtl="0"/>
            <a:r>
              <a:rPr lang="pt-BR"/>
              <a:t>Amostra de Texto de Rodapé</a:t>
            </a:r>
            <a:endParaRPr lang="pt-br"/>
          </a:p>
        </p:txBody>
      </p:sp>
      <p:sp>
        <p:nvSpPr>
          <p:cNvPr id="5" name="Espaço Reservado para o Número do Slide 4">
            <a:extLst>
              <a:ext uri="{FF2B5EF4-FFF2-40B4-BE49-F238E27FC236}">
                <a16:creationId xmlns:a16="http://schemas.microsoft.com/office/drawing/2014/main" id="{626B86D3-24E1-029E-BA22-9F17F9517D65}"/>
              </a:ext>
            </a:extLst>
          </p:cNvPr>
          <p:cNvSpPr>
            <a:spLocks noGrp="1"/>
          </p:cNvSpPr>
          <p:nvPr>
            <p:ph type="sldNum" sz="quarter" idx="12"/>
          </p:nvPr>
        </p:nvSpPr>
        <p:spPr>
          <a:xfrm>
            <a:off x="10668000" y="322731"/>
            <a:ext cx="908304" cy="286869"/>
          </a:xfrm>
        </p:spPr>
        <p:txBody>
          <a:bodyPr rtlCol="0"/>
          <a:lstStyle/>
          <a:p>
            <a:pPr rtl="0"/>
            <a:fld id="{AEAA3239-9EA4-4A65-A281-97F994456D9F}" type="slidenum">
              <a:rPr lang="en-US" smtClean="0"/>
              <a:t>‹nº›</a:t>
            </a:fld>
            <a:endParaRPr lang="en-US"/>
          </a:p>
        </p:txBody>
      </p:sp>
      <p:sp>
        <p:nvSpPr>
          <p:cNvPr id="10" name="Espaço Reservado para Imagem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3460625" y="1371599"/>
            <a:ext cx="5272821" cy="4876801"/>
          </a:xfrm>
          <a:custGeom>
            <a:avLst/>
            <a:gdLst>
              <a:gd name="connsiteX0" fmla="*/ 0 w 4565591"/>
              <a:gd name="connsiteY0" fmla="*/ 0 h 6858000"/>
              <a:gd name="connsiteX1" fmla="*/ 4565591 w 4565591"/>
              <a:gd name="connsiteY1" fmla="*/ 0 h 6858000"/>
              <a:gd name="connsiteX2" fmla="*/ 4565591 w 4565591"/>
              <a:gd name="connsiteY2" fmla="*/ 6858000 h 6858000"/>
              <a:gd name="connsiteX3" fmla="*/ 0 w 456559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5591" h="6858000">
                <a:moveTo>
                  <a:pt x="0" y="0"/>
                </a:moveTo>
                <a:lnTo>
                  <a:pt x="4565591" y="0"/>
                </a:lnTo>
                <a:lnTo>
                  <a:pt x="4565591" y="6858000"/>
                </a:lnTo>
                <a:lnTo>
                  <a:pt x="0" y="6858000"/>
                </a:lnTo>
                <a:close/>
              </a:path>
            </a:pathLst>
          </a:custGeom>
          <a:blipFill dpi="0" rotWithShape="1">
            <a:blip r:embed="rId2">
              <a:alphaModFix amt="60000"/>
            </a:blip>
            <a:srcRect/>
            <a:stretch>
              <a:fillRect/>
            </a:stretch>
          </a:blipFill>
        </p:spPr>
        <p:txBody>
          <a:bodyPr wrap="square" rtlCol="0">
            <a:noAutofit/>
          </a:bodyPr>
          <a:lstStyle>
            <a:lvl1pPr marL="0" indent="0">
              <a:buNone/>
              <a:defRPr/>
            </a:lvl1pPr>
          </a:lstStyle>
          <a:p>
            <a:pPr rtl="0"/>
            <a:r>
              <a:rPr lang="pt-br"/>
              <a:t>   </a:t>
            </a:r>
          </a:p>
        </p:txBody>
      </p:sp>
      <p:sp>
        <p:nvSpPr>
          <p:cNvPr id="7" name="Espaço Reservado para Conteúdo 6">
            <a:extLst>
              <a:ext uri="{FF2B5EF4-FFF2-40B4-BE49-F238E27FC236}">
                <a16:creationId xmlns:a16="http://schemas.microsoft.com/office/drawing/2014/main" id="{28C8B19A-6FC1-2B71-0BFB-9274CBF396B9}"/>
              </a:ext>
            </a:extLst>
          </p:cNvPr>
          <p:cNvSpPr>
            <a:spLocks noGrp="1"/>
          </p:cNvSpPr>
          <p:nvPr>
            <p:ph sz="quarter" idx="13"/>
          </p:nvPr>
        </p:nvSpPr>
        <p:spPr>
          <a:xfrm>
            <a:off x="9134856" y="1371600"/>
            <a:ext cx="2441448" cy="4876800"/>
          </a:xfrm>
        </p:spPr>
        <p:txBody>
          <a:bodyPr rtlCol="0">
            <a:normAutofit/>
          </a:bodyPr>
          <a:lstStyle>
            <a:lvl1pPr marL="457200" indent="-457200">
              <a:buFont typeface="+mj-lt"/>
              <a:buAutoNum type="arabicPeriod"/>
              <a:defRPr sz="1400"/>
            </a:lvl1pPr>
            <a:lvl2pPr marL="571500" indent="-342900">
              <a:buFont typeface="+mj-lt"/>
              <a:buAutoNum type="arabicPeriod"/>
              <a:defRPr sz="1400"/>
            </a:lvl2pPr>
            <a:lvl3pPr marL="800100" indent="-342900">
              <a:buFont typeface="+mj-lt"/>
              <a:buAutoNum type="arabicPeriod"/>
              <a:defRPr sz="1400"/>
            </a:lvl3pPr>
            <a:lvl4pPr marL="1028700" indent="-342900">
              <a:buFont typeface="+mj-lt"/>
              <a:buAutoNum type="arabicPeriod"/>
              <a:defRPr sz="1400"/>
            </a:lvl4pPr>
            <a:lvl5pPr>
              <a:buFont typeface="+mj-lt"/>
              <a:buAutoNum type="arabicPeriod"/>
              <a:defRPr sz="140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268195761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nteúd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2790911" y="2133600"/>
            <a:ext cx="6623436" cy="1070776"/>
          </a:xfrm>
        </p:spPr>
        <p:txBody>
          <a:bodyPr rtlCol="0" anchor="b">
            <a:normAutofit/>
          </a:bodyPr>
          <a:lstStyle>
            <a:lvl1pPr algn="ctr">
              <a:defRPr sz="3200"/>
            </a:lvl1pPr>
          </a:lstStyle>
          <a:p>
            <a:pPr rtl="0"/>
            <a:r>
              <a:rPr lang="pt-br"/>
              <a:t>Clique para editar o estilo de título Mestre</a:t>
            </a:r>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pt-BR"/>
              <a:t>21/11/2025</a:t>
            </a:r>
            <a:endParaRPr lang="en-US"/>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7D633F00-464B-3088-812A-40496FD1021A}"/>
              </a:ext>
            </a:extLst>
          </p:cNvPr>
          <p:cNvSpPr>
            <a:spLocks noGrp="1"/>
          </p:cNvSpPr>
          <p:nvPr>
            <p:ph sz="quarter" idx="13"/>
          </p:nvPr>
        </p:nvSpPr>
        <p:spPr>
          <a:xfrm>
            <a:off x="3768786" y="3588424"/>
            <a:ext cx="4659735" cy="1645198"/>
          </a:xfrm>
        </p:spPr>
        <p:txBody>
          <a:bodyPr rtlCol="0"/>
          <a:lstStyle>
            <a:lvl1pPr marL="0" indent="0" algn="ctr">
              <a:buNone/>
              <a:defRPr/>
            </a:lvl1pPr>
            <a:lvl2pPr marL="228600" indent="0" algn="ctr">
              <a:buNone/>
              <a:defRPr/>
            </a:lvl2pPr>
            <a:lvl3pPr marL="457200" indent="0" algn="ctr">
              <a:buNone/>
              <a:defRPr/>
            </a:lvl3pPr>
            <a:lvl4pPr marL="685800" indent="0" algn="ctr">
              <a:buNone/>
              <a:defRPr/>
            </a:lvl4pPr>
            <a:lvl5pPr marL="914400" indent="0" algn="ctr">
              <a:buNone/>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272199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úd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1543291" y="1373986"/>
            <a:ext cx="3493858" cy="3456894"/>
          </a:xfrm>
        </p:spPr>
        <p:txBody>
          <a:bodyPr rtlCol="0" anchor="t">
            <a:normAutofit/>
          </a:bodyPr>
          <a:lstStyle>
            <a:lvl1pPr>
              <a:defRPr sz="2400"/>
            </a:lvl1pPr>
          </a:lstStyle>
          <a:p>
            <a:pPr rtl="0"/>
            <a:r>
              <a:rPr lang="pt-br"/>
              <a:t>Clique para editar o estilo de título Mestre</a:t>
            </a:r>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pt-BR"/>
              <a:t>21/11/2025</a:t>
            </a:r>
            <a:endParaRPr lang="en-US"/>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D42D62A0-8127-CE86-0633-0D65E1E136F7}"/>
              </a:ext>
            </a:extLst>
          </p:cNvPr>
          <p:cNvSpPr>
            <a:spLocks noGrp="1"/>
          </p:cNvSpPr>
          <p:nvPr>
            <p:ph sz="quarter" idx="13"/>
          </p:nvPr>
        </p:nvSpPr>
        <p:spPr>
          <a:xfrm>
            <a:off x="5519738" y="1373986"/>
            <a:ext cx="4956175" cy="3461212"/>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34903557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údo 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4678" y="1388700"/>
            <a:ext cx="3923455" cy="4083580"/>
          </a:xfrm>
        </p:spPr>
        <p:txBody>
          <a:bodyPr rtlCol="0" anchor="t">
            <a:normAutofit/>
          </a:bodyPr>
          <a:lstStyle>
            <a:lvl1pPr>
              <a:defRPr sz="2400"/>
            </a:lvl1pPr>
          </a:lstStyle>
          <a:p>
            <a:pPr rtl="0"/>
            <a:r>
              <a:rPr lang="pt-br"/>
              <a:t>Clique para editar o estilo de título Mestre</a:t>
            </a:r>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pt-BR"/>
              <a:t>21/11/2025</a:t>
            </a:r>
            <a:endParaRPr lang="en-US"/>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FFB4667A-FE47-8556-FD3A-55FDBA801D76}"/>
              </a:ext>
            </a:extLst>
          </p:cNvPr>
          <p:cNvSpPr>
            <a:spLocks noGrp="1"/>
          </p:cNvSpPr>
          <p:nvPr>
            <p:ph sz="quarter" idx="13"/>
          </p:nvPr>
        </p:nvSpPr>
        <p:spPr>
          <a:xfrm>
            <a:off x="4922181" y="1389134"/>
            <a:ext cx="6279220" cy="4083579"/>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151931236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údo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4677" y="1371600"/>
            <a:ext cx="3496147" cy="4876800"/>
          </a:xfrm>
        </p:spPr>
        <p:txBody>
          <a:bodyPr rtlCol="0" anchor="t">
            <a:normAutofit/>
          </a:bodyPr>
          <a:lstStyle>
            <a:lvl1pPr>
              <a:defRPr sz="2400"/>
            </a:lvl1pPr>
          </a:lstStyle>
          <a:p>
            <a:pPr rtl="0"/>
            <a:r>
              <a:rPr lang="pt-br"/>
              <a:t>Clique para editar o estilo de título Mestre</a:t>
            </a:r>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pt-BR"/>
              <a:t>21/11/2025</a:t>
            </a:r>
            <a:endParaRPr lang="en-US"/>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C6F072A2-EBC7-B7EA-DA98-BAC0AA46E7A4}"/>
              </a:ext>
            </a:extLst>
          </p:cNvPr>
          <p:cNvSpPr>
            <a:spLocks noGrp="1"/>
          </p:cNvSpPr>
          <p:nvPr>
            <p:ph sz="quarter" idx="13"/>
          </p:nvPr>
        </p:nvSpPr>
        <p:spPr>
          <a:xfrm>
            <a:off x="4494872" y="1371600"/>
            <a:ext cx="7081431" cy="487680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24089597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údo 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09600" y="1371600"/>
            <a:ext cx="3349754" cy="2721451"/>
          </a:xfrm>
        </p:spPr>
        <p:txBody>
          <a:bodyPr rtlCol="0" anchor="t">
            <a:normAutofit/>
          </a:bodyPr>
          <a:lstStyle>
            <a:lvl1pPr>
              <a:defRPr sz="2400"/>
            </a:lvl1pPr>
          </a:lstStyle>
          <a:p>
            <a:pPr rtl="0"/>
            <a:r>
              <a:rPr lang="pt-br"/>
              <a:t>Clique para editar o estilo de título Mestre</a:t>
            </a:r>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a:xfrm>
            <a:off x="609600" y="322731"/>
            <a:ext cx="914400" cy="286869"/>
          </a:xfrm>
        </p:spPr>
        <p:txBody>
          <a:bodyPr rtlCol="0"/>
          <a:lstStyle/>
          <a:p>
            <a:pPr rtl="0"/>
            <a:r>
              <a:rPr lang="pt-BR"/>
              <a:t>21/11/2025</a:t>
            </a:r>
            <a:endParaRPr lang="en-US"/>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8C71126E-AEFA-B45A-CD39-AC1315E03339}"/>
              </a:ext>
            </a:extLst>
          </p:cNvPr>
          <p:cNvSpPr>
            <a:spLocks noGrp="1"/>
          </p:cNvSpPr>
          <p:nvPr>
            <p:ph sz="quarter" idx="13"/>
          </p:nvPr>
        </p:nvSpPr>
        <p:spPr>
          <a:xfrm>
            <a:off x="4343402" y="1371600"/>
            <a:ext cx="7232901" cy="518160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23190947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údo 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09600" y="1371600"/>
            <a:ext cx="4352926" cy="766774"/>
          </a:xfrm>
        </p:spPr>
        <p:txBody>
          <a:bodyPr rtlCol="0" anchor="t">
            <a:normAutofit/>
          </a:bodyPr>
          <a:lstStyle>
            <a:lvl1pPr>
              <a:defRPr sz="2400"/>
            </a:lvl1pPr>
          </a:lstStyle>
          <a:p>
            <a:pPr rtl="0"/>
            <a:r>
              <a:rPr lang="pt-br"/>
              <a:t>Clique para editar o estilo de título Mestre</a:t>
            </a:r>
          </a:p>
        </p:txBody>
      </p:sp>
      <p:sp>
        <p:nvSpPr>
          <p:cNvPr id="7" name="Subtítulo 2">
            <a:extLst>
              <a:ext uri="{FF2B5EF4-FFF2-40B4-BE49-F238E27FC236}">
                <a16:creationId xmlns:a16="http://schemas.microsoft.com/office/drawing/2014/main" id="{684DE9B9-A2D7-1C5E-03A8-327B24C29FD9}"/>
              </a:ext>
            </a:extLst>
          </p:cNvPr>
          <p:cNvSpPr>
            <a:spLocks noGrp="1"/>
          </p:cNvSpPr>
          <p:nvPr>
            <p:ph type="subTitle" idx="1"/>
          </p:nvPr>
        </p:nvSpPr>
        <p:spPr>
          <a:xfrm>
            <a:off x="634029" y="2522423"/>
            <a:ext cx="4328497" cy="3700576"/>
          </a:xfrm>
        </p:spPr>
        <p:txBody>
          <a:bodyPr vert="horz" lIns="91440" tIns="45720" rIns="91440" bIns="45720" rtlCol="0" anchor="b">
            <a:normAutofit/>
          </a:bodyPr>
          <a:lstStyle>
            <a:lvl1pPr marL="0" indent="0">
              <a:buNone/>
              <a:defRPr lang="en-US" sz="1400" dirty="0"/>
            </a:lvl1pPr>
          </a:lstStyle>
          <a:p>
            <a:pPr lvl="0" rtl="0"/>
            <a:r>
              <a:rPr lang="pt-br"/>
              <a:t>Clique para editar o estilo de subtítulo Mestre</a:t>
            </a:r>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a:xfrm>
            <a:off x="609600" y="322731"/>
            <a:ext cx="914400" cy="286869"/>
          </a:xfrm>
        </p:spPr>
        <p:txBody>
          <a:bodyPr rtlCol="0"/>
          <a:lstStyle/>
          <a:p>
            <a:pPr rtl="0"/>
            <a:r>
              <a:rPr lang="pt-BR"/>
              <a:t>21/11/2025</a:t>
            </a:r>
            <a:endParaRPr lang="en-US"/>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3227244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p:txBody>
          <a:bodyPr rtlCol="0" anchor="t"/>
          <a:lstStyle/>
          <a:p>
            <a:pPr rtl="0"/>
            <a:r>
              <a:rPr lang="pt-br"/>
              <a:t>Clique para editar o estilo de título Mestre</a:t>
            </a:r>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p>
            <a:pPr rtl="0"/>
            <a:r>
              <a:rPr lang="pt-BR"/>
              <a:t>21/11/2025</a:t>
            </a:r>
            <a:endParaRPr lang="en-US"/>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p>
            <a:pP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3" name="Espaço Reservado para Conteúdo 2">
            <a:extLst>
              <a:ext uri="{FF2B5EF4-FFF2-40B4-BE49-F238E27FC236}">
                <a16:creationId xmlns:a16="http://schemas.microsoft.com/office/drawing/2014/main" id="{6C2DD052-3E45-E789-01F8-33250024ECBD}"/>
              </a:ext>
            </a:extLst>
          </p:cNvPr>
          <p:cNvSpPr>
            <a:spLocks noGrp="1"/>
          </p:cNvSpPr>
          <p:nvPr>
            <p:ph idx="1"/>
          </p:nvPr>
        </p:nvSpPr>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37925444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Conteúdo com Imagem">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950289" y="1371601"/>
            <a:ext cx="6632111" cy="606888"/>
          </a:xfrm>
        </p:spPr>
        <p:txBody>
          <a:bodyPr rtlCol="0" anchor="t"/>
          <a:lstStyle/>
          <a:p>
            <a:pPr rtl="0"/>
            <a:r>
              <a:rPr lang="pt-br"/>
              <a:t>Clique para editar o estilo de título Mestre</a:t>
            </a:r>
          </a:p>
        </p:txBody>
      </p:sp>
      <p:sp>
        <p:nvSpPr>
          <p:cNvPr id="4" name="Espaço Reservado para Data 3">
            <a:extLst>
              <a:ext uri="{FF2B5EF4-FFF2-40B4-BE49-F238E27FC236}">
                <a16:creationId xmlns:a16="http://schemas.microsoft.com/office/drawing/2014/main" id="{1E742B5C-5438-96A4-4A2A-AE939906F8A4}"/>
              </a:ext>
            </a:extLst>
          </p:cNvPr>
          <p:cNvSpPr>
            <a:spLocks noGrp="1"/>
          </p:cNvSpPr>
          <p:nvPr>
            <p:ph type="dt" sz="half" idx="15"/>
          </p:nvPr>
        </p:nvSpPr>
        <p:spPr>
          <a:xfrm>
            <a:off x="609600" y="322731"/>
            <a:ext cx="914400" cy="283464"/>
          </a:xfrm>
        </p:spPr>
        <p:txBody>
          <a:bodyPr rtlCol="0"/>
          <a:lstStyle/>
          <a:p>
            <a:pPr rtl="0"/>
            <a:r>
              <a:rPr lang="pt-BR"/>
              <a:t>21/11/2025</a:t>
            </a:r>
            <a:endParaRPr lang="en-US"/>
          </a:p>
        </p:txBody>
      </p:sp>
      <p:sp>
        <p:nvSpPr>
          <p:cNvPr id="9" name="Espaço Reservado para Rodapé 8">
            <a:extLst>
              <a:ext uri="{FF2B5EF4-FFF2-40B4-BE49-F238E27FC236}">
                <a16:creationId xmlns:a16="http://schemas.microsoft.com/office/drawing/2014/main" id="{C65BFCB1-FAA8-D03A-3B62-DCB2CF1CA112}"/>
              </a:ext>
            </a:extLst>
          </p:cNvPr>
          <p:cNvSpPr>
            <a:spLocks noGrp="1"/>
          </p:cNvSpPr>
          <p:nvPr>
            <p:ph type="ftr" sz="quarter" idx="16"/>
          </p:nvPr>
        </p:nvSpPr>
        <p:spPr>
          <a:xfrm>
            <a:off x="2514600" y="322731"/>
            <a:ext cx="7162800" cy="283464"/>
          </a:xfrm>
        </p:spPr>
        <p:txBody>
          <a:bodyPr rtlCol="0"/>
          <a:lstStyle/>
          <a:p>
            <a:pPr rtl="0"/>
            <a:r>
              <a:rPr lang="pt-br"/>
              <a:t>Amostra de Texto de Rodapé</a:t>
            </a:r>
          </a:p>
        </p:txBody>
      </p:sp>
      <p:sp>
        <p:nvSpPr>
          <p:cNvPr id="10" name="Espaço Reservado para o Número do Slide 9">
            <a:extLst>
              <a:ext uri="{FF2B5EF4-FFF2-40B4-BE49-F238E27FC236}">
                <a16:creationId xmlns:a16="http://schemas.microsoft.com/office/drawing/2014/main" id="{0A608994-46CD-AAE0-DCC4-A59D26254D84}"/>
              </a:ext>
            </a:extLst>
          </p:cNvPr>
          <p:cNvSpPr>
            <a:spLocks noGrp="1"/>
          </p:cNvSpPr>
          <p:nvPr>
            <p:ph type="sldNum" sz="quarter" idx="17"/>
          </p:nvPr>
        </p:nvSpPr>
        <p:spPr>
          <a:xfrm>
            <a:off x="10661904" y="322731"/>
            <a:ext cx="914400" cy="283464"/>
          </a:xfrm>
        </p:spPr>
        <p:txBody>
          <a:bodyPr rtlCol="0"/>
          <a:lstStyle/>
          <a:p>
            <a:pPr rtl="0"/>
            <a:fld id="{AEAA3239-9EA4-4A65-A281-97F994456D9F}" type="slidenum">
              <a:rPr lang="en-US" smtClean="0"/>
              <a:t>‹nº›</a:t>
            </a:fld>
            <a:endParaRPr lang="en-US"/>
          </a:p>
        </p:txBody>
      </p:sp>
      <p:sp>
        <p:nvSpPr>
          <p:cNvPr id="14" name="Espaço Reservado para Imagem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609600" y="1371599"/>
            <a:ext cx="3950854" cy="4876801"/>
          </a:xfrm>
          <a:custGeom>
            <a:avLst/>
            <a:gdLst>
              <a:gd name="connsiteX0" fmla="*/ 0 w 4560454"/>
              <a:gd name="connsiteY0" fmla="*/ 0 h 6858000"/>
              <a:gd name="connsiteX1" fmla="*/ 4560454 w 4560454"/>
              <a:gd name="connsiteY1" fmla="*/ 0 h 6858000"/>
              <a:gd name="connsiteX2" fmla="*/ 4560454 w 4560454"/>
              <a:gd name="connsiteY2" fmla="*/ 6858000 h 6858000"/>
              <a:gd name="connsiteX3" fmla="*/ 0 w 4560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0454" h="6858000">
                <a:moveTo>
                  <a:pt x="0" y="0"/>
                </a:moveTo>
                <a:lnTo>
                  <a:pt x="4560454" y="0"/>
                </a:lnTo>
                <a:lnTo>
                  <a:pt x="4560454" y="6858000"/>
                </a:lnTo>
                <a:lnTo>
                  <a:pt x="0" y="6858000"/>
                </a:lnTo>
                <a:close/>
              </a:path>
            </a:pathLst>
          </a:custGeom>
          <a:blipFill dpi="0" rotWithShape="1">
            <a:blip r:embed="rId2">
              <a:alphaModFix amt="60000"/>
            </a:blip>
            <a:srcRect/>
            <a:stretch>
              <a:fillRect/>
            </a:stretch>
          </a:blipFill>
        </p:spPr>
        <p:txBody>
          <a:bodyPr wrap="square" rtlCol="0">
            <a:noAutofit/>
          </a:bodyPr>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818B74D6-CD72-B859-C229-60DB988B25E3}"/>
              </a:ext>
            </a:extLst>
          </p:cNvPr>
          <p:cNvSpPr>
            <a:spLocks noGrp="1"/>
          </p:cNvSpPr>
          <p:nvPr>
            <p:ph sz="quarter" idx="14"/>
          </p:nvPr>
        </p:nvSpPr>
        <p:spPr>
          <a:xfrm>
            <a:off x="4950290" y="2362534"/>
            <a:ext cx="6626014" cy="3901533"/>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10183034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údo com Imagem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1371599"/>
            <a:ext cx="6632111" cy="606888"/>
          </a:xfrm>
        </p:spPr>
        <p:txBody>
          <a:bodyPr rtlCol="0" anchor="t"/>
          <a:lstStyle/>
          <a:p>
            <a:pPr rtl="0"/>
            <a:r>
              <a:rPr lang="pt-br"/>
              <a:t>Clique para editar o estilo de título Mestre</a:t>
            </a:r>
            <a:endParaRPr lang="en-US"/>
          </a:p>
        </p:txBody>
      </p:sp>
      <p:sp>
        <p:nvSpPr>
          <p:cNvPr id="9" name="Espaço Reservado para Data 8">
            <a:extLst>
              <a:ext uri="{FF2B5EF4-FFF2-40B4-BE49-F238E27FC236}">
                <a16:creationId xmlns:a16="http://schemas.microsoft.com/office/drawing/2014/main" id="{81177663-FC76-DF36-EEB7-5BE4C6C82F3A}"/>
              </a:ext>
            </a:extLst>
          </p:cNvPr>
          <p:cNvSpPr>
            <a:spLocks noGrp="1"/>
          </p:cNvSpPr>
          <p:nvPr>
            <p:ph type="dt" sz="half" idx="15"/>
          </p:nvPr>
        </p:nvSpPr>
        <p:spPr>
          <a:xfrm>
            <a:off x="609600" y="322731"/>
            <a:ext cx="914400" cy="283464"/>
          </a:xfrm>
        </p:spPr>
        <p:txBody>
          <a:bodyPr rtlCol="0"/>
          <a:lstStyle/>
          <a:p>
            <a:pPr rtl="0"/>
            <a:r>
              <a:rPr lang="pt-BR"/>
              <a:t>21/11/2025</a:t>
            </a:r>
            <a:endParaRPr lang="en-US"/>
          </a:p>
        </p:txBody>
      </p:sp>
      <p:sp>
        <p:nvSpPr>
          <p:cNvPr id="10" name="Espaço Reservado para Rodapé 9">
            <a:extLst>
              <a:ext uri="{FF2B5EF4-FFF2-40B4-BE49-F238E27FC236}">
                <a16:creationId xmlns:a16="http://schemas.microsoft.com/office/drawing/2014/main" id="{4515DEC4-C967-ABFB-73CF-0A90335332A4}"/>
              </a:ext>
            </a:extLst>
          </p:cNvPr>
          <p:cNvSpPr>
            <a:spLocks noGrp="1"/>
          </p:cNvSpPr>
          <p:nvPr>
            <p:ph type="ftr" sz="quarter" idx="16"/>
          </p:nvPr>
        </p:nvSpPr>
        <p:spPr>
          <a:xfrm>
            <a:off x="2514600" y="322731"/>
            <a:ext cx="7162799" cy="283464"/>
          </a:xfrm>
        </p:spPr>
        <p:txBody>
          <a:bodyPr rtlCol="0"/>
          <a:lstStyle/>
          <a:p>
            <a:pPr rtl="0"/>
            <a:r>
              <a:rPr lang="pt-BR"/>
              <a:t>Amostra de Texto de Rodapé</a:t>
            </a:r>
            <a:endParaRPr lang="pt-br"/>
          </a:p>
        </p:txBody>
      </p:sp>
      <p:sp>
        <p:nvSpPr>
          <p:cNvPr id="12" name="Espaço Reservado para o Número do Slide 11">
            <a:extLst>
              <a:ext uri="{FF2B5EF4-FFF2-40B4-BE49-F238E27FC236}">
                <a16:creationId xmlns:a16="http://schemas.microsoft.com/office/drawing/2014/main" id="{A5A5085F-BE80-B110-AA1F-9DD0919E27D7}"/>
              </a:ext>
            </a:extLst>
          </p:cNvPr>
          <p:cNvSpPr>
            <a:spLocks noGrp="1"/>
          </p:cNvSpPr>
          <p:nvPr>
            <p:ph type="sldNum" sz="quarter" idx="17"/>
          </p:nvPr>
        </p:nvSpPr>
        <p:spPr>
          <a:xfrm>
            <a:off x="10653334" y="322731"/>
            <a:ext cx="914400" cy="283464"/>
          </a:xfrm>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612774" y="2362534"/>
            <a:ext cx="6631984" cy="3885865"/>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4" name="Espaço Reservado para Imagem 13">
            <a:extLst>
              <a:ext uri="{FF2B5EF4-FFF2-40B4-BE49-F238E27FC236}">
                <a16:creationId xmlns:a16="http://schemas.microsoft.com/office/drawing/2014/main" id="{D62B7BD4-B0D6-F90A-8AD2-9FA1574A17A8}"/>
              </a:ext>
            </a:extLst>
          </p:cNvPr>
          <p:cNvSpPr>
            <a:spLocks noGrp="1"/>
          </p:cNvSpPr>
          <p:nvPr>
            <p:ph type="pic" sz="quarter" idx="18" hasCustomPrompt="1"/>
          </p:nvPr>
        </p:nvSpPr>
        <p:spPr>
          <a:xfrm>
            <a:off x="7616880" y="1371599"/>
            <a:ext cx="3950854" cy="4876801"/>
          </a:xfrm>
          <a:custGeom>
            <a:avLst/>
            <a:gdLst>
              <a:gd name="connsiteX0" fmla="*/ 0 w 4560454"/>
              <a:gd name="connsiteY0" fmla="*/ 0 h 6858000"/>
              <a:gd name="connsiteX1" fmla="*/ 4560454 w 4560454"/>
              <a:gd name="connsiteY1" fmla="*/ 0 h 6858000"/>
              <a:gd name="connsiteX2" fmla="*/ 4560454 w 4560454"/>
              <a:gd name="connsiteY2" fmla="*/ 6858000 h 6858000"/>
              <a:gd name="connsiteX3" fmla="*/ 0 w 45604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560454" h="6858000">
                <a:moveTo>
                  <a:pt x="0" y="0"/>
                </a:moveTo>
                <a:lnTo>
                  <a:pt x="4560454" y="0"/>
                </a:lnTo>
                <a:lnTo>
                  <a:pt x="4560454" y="6858000"/>
                </a:lnTo>
                <a:lnTo>
                  <a:pt x="0" y="6858000"/>
                </a:lnTo>
                <a:close/>
              </a:path>
            </a:pathLst>
          </a:custGeom>
          <a:blipFill dpi="0" rotWithShape="1">
            <a:blip r:embed="rId2">
              <a:alphaModFix amt="60000"/>
            </a:blip>
            <a:srcRect/>
            <a:stretch>
              <a:fillRect/>
            </a:stretch>
          </a:blipFill>
        </p:spPr>
        <p:txBody>
          <a:bodyPr wrap="square" rtlCol="0">
            <a:noAutofit/>
          </a:bodyPr>
          <a:lstStyle>
            <a:lvl1pPr marL="0" indent="0">
              <a:buNone/>
              <a:defRPr/>
            </a:lvl1pPr>
          </a:lstStyle>
          <a:p>
            <a:pPr rtl="0"/>
            <a:r>
              <a:rPr lang="pt-br"/>
              <a:t>   </a:t>
            </a:r>
          </a:p>
        </p:txBody>
      </p:sp>
    </p:spTree>
    <p:extLst>
      <p:ext uri="{BB962C8B-B14F-4D97-AF65-F5344CB8AC3E}">
        <p14:creationId xmlns:p14="http://schemas.microsoft.com/office/powerpoint/2010/main" val="37688094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údo com Imagem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4410118" y="1371600"/>
            <a:ext cx="7172282" cy="606886"/>
          </a:xfrm>
        </p:spPr>
        <p:txBody>
          <a:bodyPr rtlCol="0" anchor="t"/>
          <a:lstStyle/>
          <a:p>
            <a:pPr rtl="0"/>
            <a:r>
              <a:rPr lang="pt-br"/>
              <a:t>Clique para editar o estilo de título Mestre</a:t>
            </a:r>
            <a:endParaRPr lang="en-US"/>
          </a:p>
        </p:txBody>
      </p:sp>
      <p:sp>
        <p:nvSpPr>
          <p:cNvPr id="3" name="Espaço Reservado para Data 2">
            <a:extLst>
              <a:ext uri="{FF2B5EF4-FFF2-40B4-BE49-F238E27FC236}">
                <a16:creationId xmlns:a16="http://schemas.microsoft.com/office/drawing/2014/main" id="{F0BFB53A-8FDF-F131-DCF2-D7BECE95381F}"/>
              </a:ext>
            </a:extLst>
          </p:cNvPr>
          <p:cNvSpPr>
            <a:spLocks noGrp="1"/>
          </p:cNvSpPr>
          <p:nvPr>
            <p:ph type="dt" sz="half" idx="15"/>
          </p:nvPr>
        </p:nvSpPr>
        <p:spPr>
          <a:xfrm>
            <a:off x="609600" y="322731"/>
            <a:ext cx="914400" cy="283464"/>
          </a:xfrm>
        </p:spPr>
        <p:txBody>
          <a:bodyPr rtlCol="0"/>
          <a:lstStyle/>
          <a:p>
            <a:pPr rtl="0"/>
            <a:r>
              <a:rPr lang="pt-BR"/>
              <a:t>21/11/2025</a:t>
            </a:r>
            <a:endParaRPr lang="en-US"/>
          </a:p>
        </p:txBody>
      </p:sp>
      <p:sp>
        <p:nvSpPr>
          <p:cNvPr id="4" name="Espaço Reservado para Rodapé 3">
            <a:extLst>
              <a:ext uri="{FF2B5EF4-FFF2-40B4-BE49-F238E27FC236}">
                <a16:creationId xmlns:a16="http://schemas.microsoft.com/office/drawing/2014/main" id="{5446E4B5-B423-4137-0255-D68BAC85BE95}"/>
              </a:ext>
            </a:extLst>
          </p:cNvPr>
          <p:cNvSpPr>
            <a:spLocks noGrp="1"/>
          </p:cNvSpPr>
          <p:nvPr>
            <p:ph type="ftr" sz="quarter" idx="16"/>
          </p:nvPr>
        </p:nvSpPr>
        <p:spPr>
          <a:xfrm>
            <a:off x="2514600" y="322731"/>
            <a:ext cx="7162800" cy="283464"/>
          </a:xfrm>
        </p:spPr>
        <p:txBody>
          <a:bodyPr rtlCol="0"/>
          <a:lstStyle/>
          <a:p>
            <a:pPr rtl="0"/>
            <a:r>
              <a:rPr lang="pt-BR"/>
              <a:t>Amostra de Texto de Rodapé</a:t>
            </a:r>
            <a:endParaRPr lang="pt-br"/>
          </a:p>
        </p:txBody>
      </p:sp>
      <p:sp>
        <p:nvSpPr>
          <p:cNvPr id="9" name="Espaço Reservado para o Número do Slide 8">
            <a:extLst>
              <a:ext uri="{FF2B5EF4-FFF2-40B4-BE49-F238E27FC236}">
                <a16:creationId xmlns:a16="http://schemas.microsoft.com/office/drawing/2014/main" id="{79FEC5A8-0DCB-9EEB-83E2-0411804C543D}"/>
              </a:ext>
            </a:extLst>
          </p:cNvPr>
          <p:cNvSpPr>
            <a:spLocks noGrp="1"/>
          </p:cNvSpPr>
          <p:nvPr>
            <p:ph type="sldNum" sz="quarter" idx="17"/>
          </p:nvPr>
        </p:nvSpPr>
        <p:spPr>
          <a:xfrm>
            <a:off x="10668000" y="322731"/>
            <a:ext cx="914400" cy="283464"/>
          </a:xfrm>
        </p:spPr>
        <p:txBody>
          <a:bodyPr rtlCol="0"/>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09600" y="1371600"/>
            <a:ext cx="3413760" cy="4876800"/>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818B74D6-CD72-B859-C229-60DB988B25E3}"/>
              </a:ext>
            </a:extLst>
          </p:cNvPr>
          <p:cNvSpPr>
            <a:spLocks noGrp="1"/>
          </p:cNvSpPr>
          <p:nvPr>
            <p:ph sz="quarter" idx="14"/>
          </p:nvPr>
        </p:nvSpPr>
        <p:spPr>
          <a:xfrm>
            <a:off x="4410118" y="2362534"/>
            <a:ext cx="7172282" cy="3885866"/>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411258212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údo com Imagem 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6" y="1371600"/>
            <a:ext cx="7166187" cy="606886"/>
          </a:xfrm>
        </p:spPr>
        <p:txBody>
          <a:bodyPr rtlCol="0" anchor="t"/>
          <a:lstStyle/>
          <a:p>
            <a:pPr rtl="0"/>
            <a:r>
              <a:rPr lang="pt-br"/>
              <a:t>Clique para editar o estilo de título Mestre</a:t>
            </a:r>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609600" y="322731"/>
            <a:ext cx="914400" cy="283464"/>
          </a:xfrm>
        </p:spPr>
        <p:txBody>
          <a:bodyPr rtlCol="0"/>
          <a:lstStyle/>
          <a:p>
            <a:pPr rtl="0"/>
            <a:r>
              <a:rPr lang="pt-BR"/>
              <a:t>21/11/2025</a:t>
            </a:r>
            <a:endParaRPr lang="en-US"/>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2514600" y="322731"/>
            <a:ext cx="7162800" cy="283464"/>
          </a:xfrm>
        </p:spPr>
        <p:txBody>
          <a:bodyPr rtlCol="0"/>
          <a:lstStyle/>
          <a:p>
            <a:pPr rtl="0"/>
            <a:r>
              <a:rPr lang="pt-br"/>
              <a:t>Amostra de Texto de Rodapé</a:t>
            </a:r>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0664953" y="322731"/>
            <a:ext cx="914400" cy="283464"/>
          </a:xfrm>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612647" y="2362534"/>
            <a:ext cx="7166188" cy="3885866"/>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3" name="Espaço Reservado para Imagem 10">
            <a:extLst>
              <a:ext uri="{FF2B5EF4-FFF2-40B4-BE49-F238E27FC236}">
                <a16:creationId xmlns:a16="http://schemas.microsoft.com/office/drawing/2014/main" id="{3B8151E2-ED8A-E9B1-A83A-CF01A37B5F98}"/>
              </a:ext>
            </a:extLst>
          </p:cNvPr>
          <p:cNvSpPr>
            <a:spLocks noGrp="1"/>
          </p:cNvSpPr>
          <p:nvPr>
            <p:ph type="pic" sz="quarter" idx="13" hasCustomPrompt="1"/>
          </p:nvPr>
        </p:nvSpPr>
        <p:spPr>
          <a:xfrm>
            <a:off x="8165593" y="1373529"/>
            <a:ext cx="3413760" cy="4876800"/>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Tree>
    <p:extLst>
      <p:ext uri="{BB962C8B-B14F-4D97-AF65-F5344CB8AC3E}">
        <p14:creationId xmlns:p14="http://schemas.microsoft.com/office/powerpoint/2010/main" val="126237331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Conteúdo com Imagem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904077" y="1371599"/>
            <a:ext cx="4667987" cy="606887"/>
          </a:xfrm>
        </p:spPr>
        <p:txBody>
          <a:bodyPr rtlCol="0" anchor="t">
            <a:normAutofit/>
          </a:bodyPr>
          <a:lstStyle>
            <a:lvl1pPr>
              <a:defRPr sz="2400"/>
            </a:lvl1pPr>
          </a:lstStyle>
          <a:p>
            <a:pPr rtl="0"/>
            <a:r>
              <a:rPr lang="pt-br"/>
              <a:t>Clique para editar o estilo de título Mestre</a:t>
            </a:r>
            <a:endParaRPr lang="en-US"/>
          </a:p>
        </p:txBody>
      </p:sp>
      <p:sp>
        <p:nvSpPr>
          <p:cNvPr id="9" name="Espaço Reservado para Data 4">
            <a:extLst>
              <a:ext uri="{FF2B5EF4-FFF2-40B4-BE49-F238E27FC236}">
                <a16:creationId xmlns:a16="http://schemas.microsoft.com/office/drawing/2014/main" id="{ADD95619-B63B-77E6-BE04-262FAAD12CB4}"/>
              </a:ext>
            </a:extLst>
          </p:cNvPr>
          <p:cNvSpPr>
            <a:spLocks noGrp="1"/>
          </p:cNvSpPr>
          <p:nvPr>
            <p:ph type="dt" sz="half" idx="10"/>
          </p:nvPr>
        </p:nvSpPr>
        <p:spPr>
          <a:xfrm>
            <a:off x="609600" y="322731"/>
            <a:ext cx="914400" cy="283464"/>
          </a:xfrm>
        </p:spPr>
        <p:txBody>
          <a:bodyPr rtlCol="0"/>
          <a:lstStyle>
            <a:lvl1pPr>
              <a:defRPr>
                <a:solidFill>
                  <a:schemeClr val="tx1"/>
                </a:solidFill>
                <a:effectLst/>
              </a:defRPr>
            </a:lvl1pPr>
          </a:lstStyle>
          <a:p>
            <a:pPr rtl="0"/>
            <a:r>
              <a:rPr lang="pt-BR"/>
              <a:t>21/11/2025</a:t>
            </a:r>
            <a:endParaRPr lang="en-US"/>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2514600" y="322731"/>
            <a:ext cx="7162800" cy="283464"/>
          </a:xfrm>
        </p:spPr>
        <p:txBody>
          <a:bodyPr rtlCol="0"/>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0668001" y="322731"/>
            <a:ext cx="914400" cy="283464"/>
          </a:xfrm>
        </p:spPr>
        <p:txBody>
          <a:bodyPr rtlCol="0"/>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09599" y="1371600"/>
            <a:ext cx="5882642" cy="4876800"/>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7FF0220E-48F8-B4D9-19DE-7B457C3C221C}"/>
              </a:ext>
            </a:extLst>
          </p:cNvPr>
          <p:cNvSpPr>
            <a:spLocks noGrp="1"/>
          </p:cNvSpPr>
          <p:nvPr>
            <p:ph sz="quarter" idx="14"/>
          </p:nvPr>
        </p:nvSpPr>
        <p:spPr>
          <a:xfrm>
            <a:off x="6906805" y="2362535"/>
            <a:ext cx="4675596" cy="3885866"/>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30477345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údo com Imagem 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9" y="1371600"/>
            <a:ext cx="4700225" cy="606887"/>
          </a:xfrm>
        </p:spPr>
        <p:txBody>
          <a:bodyPr rtlCol="0" anchor="t">
            <a:normAutofit/>
          </a:bodyPr>
          <a:lstStyle>
            <a:lvl1pPr>
              <a:defRPr sz="2400"/>
            </a:lvl1pPr>
          </a:lstStyle>
          <a:p>
            <a:pPr rtl="0"/>
            <a:r>
              <a:rPr lang="pt-br"/>
              <a:t>Clique para editar o estilo de título Mestre</a:t>
            </a:r>
            <a:endParaRPr lang="en-US"/>
          </a:p>
        </p:txBody>
      </p:sp>
      <p:sp>
        <p:nvSpPr>
          <p:cNvPr id="10" name="Espaço Reservado para Data 4">
            <a:extLst>
              <a:ext uri="{FF2B5EF4-FFF2-40B4-BE49-F238E27FC236}">
                <a16:creationId xmlns:a16="http://schemas.microsoft.com/office/drawing/2014/main" id="{84676EBB-6E0A-AD72-143B-39A640FF3585}"/>
              </a:ext>
            </a:extLst>
          </p:cNvPr>
          <p:cNvSpPr>
            <a:spLocks noGrp="1"/>
          </p:cNvSpPr>
          <p:nvPr>
            <p:ph type="dt" sz="half" idx="10"/>
          </p:nvPr>
        </p:nvSpPr>
        <p:spPr>
          <a:xfrm>
            <a:off x="609600" y="322731"/>
            <a:ext cx="914400" cy="283464"/>
          </a:xfrm>
        </p:spPr>
        <p:txBody>
          <a:bodyPr rtlCol="0"/>
          <a:lstStyle>
            <a:lvl1pPr>
              <a:defRPr>
                <a:solidFill>
                  <a:schemeClr val="tx1"/>
                </a:solidFill>
              </a:defRPr>
            </a:lvl1pPr>
          </a:lstStyle>
          <a:p>
            <a:pPr rtl="0"/>
            <a:r>
              <a:rPr lang="pt-BR"/>
              <a:t>21/11/2025</a:t>
            </a:r>
            <a:endParaRPr lang="en-US"/>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2514600" y="322731"/>
            <a:ext cx="7162800" cy="283464"/>
          </a:xfrm>
        </p:spPr>
        <p:txBody>
          <a:bodyPr rtlCol="0"/>
          <a:lstStyle>
            <a:lvl1pPr>
              <a:defRPr>
                <a:solidFill>
                  <a:schemeClr val="tx1"/>
                </a:solidFill>
                <a:effectLst/>
              </a:defRPr>
            </a:lvl1pPr>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0668000" y="322731"/>
            <a:ext cx="914400" cy="283464"/>
          </a:xfrm>
        </p:spPr>
        <p:txBody>
          <a:bodyPr rtlCol="0"/>
          <a:lstStyle>
            <a:lvl1pPr>
              <a:defRPr>
                <a:solidFill>
                  <a:schemeClr val="tx1"/>
                </a:solidFill>
                <a:effectLst/>
              </a:defRPr>
            </a:lvl1pPr>
          </a:lstStyle>
          <a:p>
            <a:pPr rtl="0"/>
            <a:fld id="{AEAA3239-9EA4-4A65-A281-97F994456D9F}" type="slidenum">
              <a:rPr lang="en-US" smtClean="0"/>
              <a:pPr rtl="0"/>
              <a:t>‹nº›</a:t>
            </a:fld>
            <a:endParaRPr lang="en-US"/>
          </a:p>
        </p:txBody>
      </p:sp>
      <p:sp>
        <p:nvSpPr>
          <p:cNvPr id="8" name="Espaço Reservado para Conteúdo 7">
            <a:extLst>
              <a:ext uri="{FF2B5EF4-FFF2-40B4-BE49-F238E27FC236}">
                <a16:creationId xmlns:a16="http://schemas.microsoft.com/office/drawing/2014/main" id="{747AED59-1A26-9C13-8482-7857E7DEFE52}"/>
              </a:ext>
            </a:extLst>
          </p:cNvPr>
          <p:cNvSpPr>
            <a:spLocks noGrp="1"/>
          </p:cNvSpPr>
          <p:nvPr>
            <p:ph sz="quarter" idx="14"/>
          </p:nvPr>
        </p:nvSpPr>
        <p:spPr>
          <a:xfrm>
            <a:off x="612775" y="2362534"/>
            <a:ext cx="4700225" cy="3885866"/>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3" name="Espaço Reservado para Imagem 10">
            <a:extLst>
              <a:ext uri="{FF2B5EF4-FFF2-40B4-BE49-F238E27FC236}">
                <a16:creationId xmlns:a16="http://schemas.microsoft.com/office/drawing/2014/main" id="{87DB94FD-8F2A-F0DB-71EB-3565077D4A20}"/>
              </a:ext>
            </a:extLst>
          </p:cNvPr>
          <p:cNvSpPr>
            <a:spLocks noGrp="1"/>
          </p:cNvSpPr>
          <p:nvPr>
            <p:ph type="pic" sz="quarter" idx="15" hasCustomPrompt="1"/>
          </p:nvPr>
        </p:nvSpPr>
        <p:spPr>
          <a:xfrm>
            <a:off x="5699758" y="1371600"/>
            <a:ext cx="5882642" cy="4876800"/>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Tree>
    <p:extLst>
      <p:ext uri="{BB962C8B-B14F-4D97-AF65-F5344CB8AC3E}">
        <p14:creationId xmlns:p14="http://schemas.microsoft.com/office/powerpoint/2010/main" val="19404400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údo com Imagem 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8212663" y="1371599"/>
            <a:ext cx="3363514" cy="914401"/>
          </a:xfrm>
        </p:spPr>
        <p:txBody>
          <a:bodyPr rtlCol="0" anchor="t">
            <a:normAutofit/>
          </a:bodyPr>
          <a:lstStyle>
            <a:lvl1pPr>
              <a:defRPr sz="2400"/>
            </a:lvl1pPr>
          </a:lstStyle>
          <a:p>
            <a:pPr rtl="0"/>
            <a:r>
              <a:rPr lang="pt-br"/>
              <a:t>Clique para editar o estilo de título Mestre</a:t>
            </a:r>
          </a:p>
        </p:txBody>
      </p:sp>
      <p:sp>
        <p:nvSpPr>
          <p:cNvPr id="6" name="Espaço Reservado para Data 3">
            <a:extLst>
              <a:ext uri="{FF2B5EF4-FFF2-40B4-BE49-F238E27FC236}">
                <a16:creationId xmlns:a16="http://schemas.microsoft.com/office/drawing/2014/main" id="{CBA07C19-A01D-B0B9-930B-9E9E7D2E653C}"/>
              </a:ext>
            </a:extLst>
          </p:cNvPr>
          <p:cNvSpPr>
            <a:spLocks noGrp="1"/>
          </p:cNvSpPr>
          <p:nvPr>
            <p:ph type="dt" sz="half" idx="15"/>
          </p:nvPr>
        </p:nvSpPr>
        <p:spPr>
          <a:xfrm>
            <a:off x="609600" y="322731"/>
            <a:ext cx="914400" cy="283464"/>
          </a:xfrm>
        </p:spPr>
        <p:txBody>
          <a:bodyPr rtlCol="0"/>
          <a:lstStyle/>
          <a:p>
            <a:pPr rtl="0"/>
            <a:r>
              <a:rPr lang="pt-BR"/>
              <a:t>21/11/2025</a:t>
            </a:r>
            <a:endParaRPr lang="en-US"/>
          </a:p>
        </p:txBody>
      </p:sp>
      <p:sp>
        <p:nvSpPr>
          <p:cNvPr id="9" name="Espaço Reservado para Rodapé 8">
            <a:extLst>
              <a:ext uri="{FF2B5EF4-FFF2-40B4-BE49-F238E27FC236}">
                <a16:creationId xmlns:a16="http://schemas.microsoft.com/office/drawing/2014/main" id="{B09198F5-FF38-389C-E060-120AC6301809}"/>
              </a:ext>
            </a:extLst>
          </p:cNvPr>
          <p:cNvSpPr>
            <a:spLocks noGrp="1"/>
          </p:cNvSpPr>
          <p:nvPr>
            <p:ph type="ftr" sz="quarter" idx="16"/>
          </p:nvPr>
        </p:nvSpPr>
        <p:spPr>
          <a:xfrm>
            <a:off x="2514600" y="322731"/>
            <a:ext cx="7162799" cy="283464"/>
          </a:xfrm>
        </p:spPr>
        <p:txBody>
          <a:bodyPr rtlCol="0"/>
          <a:lstStyle/>
          <a:p>
            <a:pPr rtl="0"/>
            <a:r>
              <a:rPr lang="pt-br"/>
              <a:t>Amostra de Texto de Rodapé</a:t>
            </a:r>
          </a:p>
        </p:txBody>
      </p:sp>
      <p:sp>
        <p:nvSpPr>
          <p:cNvPr id="10" name="Espaço Reservado para o Número do Slide 9">
            <a:extLst>
              <a:ext uri="{FF2B5EF4-FFF2-40B4-BE49-F238E27FC236}">
                <a16:creationId xmlns:a16="http://schemas.microsoft.com/office/drawing/2014/main" id="{4963CA08-6B63-DC1E-8CB3-C323C9040122}"/>
              </a:ext>
            </a:extLst>
          </p:cNvPr>
          <p:cNvSpPr>
            <a:spLocks noGrp="1"/>
          </p:cNvSpPr>
          <p:nvPr>
            <p:ph type="sldNum" sz="quarter" idx="17"/>
          </p:nvPr>
        </p:nvSpPr>
        <p:spPr>
          <a:xfrm>
            <a:off x="10661903" y="322731"/>
            <a:ext cx="914400" cy="283464"/>
          </a:xfrm>
        </p:spPr>
        <p:txBody>
          <a:bodyPr rtlCol="0"/>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09600" y="1371600"/>
            <a:ext cx="7197978" cy="4876800"/>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747AED59-1A26-9C13-8482-7857E7DEFE52}"/>
              </a:ext>
            </a:extLst>
          </p:cNvPr>
          <p:cNvSpPr>
            <a:spLocks noGrp="1"/>
          </p:cNvSpPr>
          <p:nvPr>
            <p:ph sz="quarter" idx="14"/>
          </p:nvPr>
        </p:nvSpPr>
        <p:spPr>
          <a:xfrm>
            <a:off x="8218887" y="2670047"/>
            <a:ext cx="3363513" cy="3578353"/>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33574191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nteúdo com Imagem 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5697" y="1371599"/>
            <a:ext cx="3363513" cy="914401"/>
          </a:xfrm>
        </p:spPr>
        <p:txBody>
          <a:bodyPr rtlCol="0" anchor="t">
            <a:normAutofit/>
          </a:bodyPr>
          <a:lstStyle>
            <a:lvl1pPr>
              <a:defRPr sz="2400"/>
            </a:lvl1pPr>
          </a:lstStyle>
          <a:p>
            <a:pPr rtl="0"/>
            <a:r>
              <a:rPr lang="pt-br"/>
              <a:t>Clique para editar o estilo de título Mestre</a:t>
            </a:r>
            <a:endParaRPr lang="en-US"/>
          </a:p>
        </p:txBody>
      </p:sp>
      <p:sp>
        <p:nvSpPr>
          <p:cNvPr id="4" name="Espaço Reservado para Data 3">
            <a:extLst>
              <a:ext uri="{FF2B5EF4-FFF2-40B4-BE49-F238E27FC236}">
                <a16:creationId xmlns:a16="http://schemas.microsoft.com/office/drawing/2014/main" id="{15305F20-8340-4F06-2EA5-4D05FFED4587}"/>
              </a:ext>
            </a:extLst>
          </p:cNvPr>
          <p:cNvSpPr>
            <a:spLocks noGrp="1"/>
          </p:cNvSpPr>
          <p:nvPr>
            <p:ph type="dt" sz="half" idx="15"/>
          </p:nvPr>
        </p:nvSpPr>
        <p:spPr>
          <a:xfrm>
            <a:off x="609600" y="322731"/>
            <a:ext cx="914400" cy="283464"/>
          </a:xfrm>
        </p:spPr>
        <p:txBody>
          <a:bodyPr rtlCol="0"/>
          <a:lstStyle/>
          <a:p>
            <a:pPr rtl="0"/>
            <a:r>
              <a:rPr lang="pt-BR"/>
              <a:t>21/11/2025</a:t>
            </a:r>
            <a:endParaRPr lang="en-US"/>
          </a:p>
        </p:txBody>
      </p:sp>
      <p:sp>
        <p:nvSpPr>
          <p:cNvPr id="9" name="Espaço Reservado para Rodapé 8">
            <a:extLst>
              <a:ext uri="{FF2B5EF4-FFF2-40B4-BE49-F238E27FC236}">
                <a16:creationId xmlns:a16="http://schemas.microsoft.com/office/drawing/2014/main" id="{B09198F5-FF38-389C-E060-120AC6301809}"/>
              </a:ext>
            </a:extLst>
          </p:cNvPr>
          <p:cNvSpPr>
            <a:spLocks noGrp="1"/>
          </p:cNvSpPr>
          <p:nvPr>
            <p:ph type="ftr" sz="quarter" idx="16"/>
          </p:nvPr>
        </p:nvSpPr>
        <p:spPr>
          <a:xfrm>
            <a:off x="2514600" y="322731"/>
            <a:ext cx="7162800" cy="283464"/>
          </a:xfrm>
        </p:spPr>
        <p:txBody>
          <a:bodyPr rtlCol="0"/>
          <a:lstStyle/>
          <a:p>
            <a:pPr rtl="0"/>
            <a:r>
              <a:rPr lang="pt-br"/>
              <a:t>Amostra de Texto de Rodapé</a:t>
            </a:r>
          </a:p>
        </p:txBody>
      </p:sp>
      <p:sp>
        <p:nvSpPr>
          <p:cNvPr id="10" name="Espaço Reservado para o Número do Slide 9">
            <a:extLst>
              <a:ext uri="{FF2B5EF4-FFF2-40B4-BE49-F238E27FC236}">
                <a16:creationId xmlns:a16="http://schemas.microsoft.com/office/drawing/2014/main" id="{4963CA08-6B63-DC1E-8CB3-C323C9040122}"/>
              </a:ext>
            </a:extLst>
          </p:cNvPr>
          <p:cNvSpPr>
            <a:spLocks noGrp="1"/>
          </p:cNvSpPr>
          <p:nvPr>
            <p:ph type="sldNum" sz="quarter" idx="17"/>
          </p:nvPr>
        </p:nvSpPr>
        <p:spPr>
          <a:xfrm>
            <a:off x="10661776" y="322731"/>
            <a:ext cx="914400" cy="283464"/>
          </a:xfrm>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747AED59-1A26-9C13-8482-7857E7DEFE52}"/>
              </a:ext>
            </a:extLst>
          </p:cNvPr>
          <p:cNvSpPr>
            <a:spLocks noGrp="1"/>
          </p:cNvSpPr>
          <p:nvPr>
            <p:ph sz="quarter" idx="14"/>
          </p:nvPr>
        </p:nvSpPr>
        <p:spPr>
          <a:xfrm>
            <a:off x="615825" y="2670047"/>
            <a:ext cx="3363386" cy="3578353"/>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3" name="Espaço Reservado para Imagem 10">
            <a:extLst>
              <a:ext uri="{FF2B5EF4-FFF2-40B4-BE49-F238E27FC236}">
                <a16:creationId xmlns:a16="http://schemas.microsoft.com/office/drawing/2014/main" id="{158FD965-81B2-7E47-FC2D-2FFFA61C3D06}"/>
              </a:ext>
            </a:extLst>
          </p:cNvPr>
          <p:cNvSpPr>
            <a:spLocks noGrp="1"/>
          </p:cNvSpPr>
          <p:nvPr>
            <p:ph type="pic" sz="quarter" idx="18" hasCustomPrompt="1"/>
          </p:nvPr>
        </p:nvSpPr>
        <p:spPr>
          <a:xfrm>
            <a:off x="4378198" y="1371600"/>
            <a:ext cx="7197978" cy="4876800"/>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Tree>
    <p:extLst>
      <p:ext uri="{BB962C8B-B14F-4D97-AF65-F5344CB8AC3E}">
        <p14:creationId xmlns:p14="http://schemas.microsoft.com/office/powerpoint/2010/main" val="214627854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údo com Imagem 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8888061" y="1371600"/>
            <a:ext cx="2699254" cy="1836503"/>
          </a:xfrm>
        </p:spPr>
        <p:txBody>
          <a:bodyPr rtlCol="0" anchor="t"/>
          <a:lstStyle/>
          <a:p>
            <a:pPr rtl="0"/>
            <a:r>
              <a:rPr lang="pt-br"/>
              <a:t>Clique para editar o estilo de título Mestre</a:t>
            </a:r>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609600" y="322731"/>
            <a:ext cx="914400" cy="283464"/>
          </a:xfrm>
        </p:spPr>
        <p:txBody>
          <a:bodyPr rtlCol="0"/>
          <a:lstStyle>
            <a:lvl1pPr>
              <a:defRPr>
                <a:solidFill>
                  <a:schemeClr val="tx1"/>
                </a:solidFill>
                <a:effectLst/>
              </a:defRPr>
            </a:lvl1pPr>
          </a:lstStyle>
          <a:p>
            <a:pPr rtl="0"/>
            <a:r>
              <a:rPr lang="pt-BR"/>
              <a:t>21/11/2025</a:t>
            </a:r>
            <a:endParaRPr lang="en-US"/>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2514601" y="322731"/>
            <a:ext cx="7162800" cy="283464"/>
          </a:xfrm>
        </p:spPr>
        <p:txBody>
          <a:bodyPr rtlCol="0"/>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0668001" y="322731"/>
            <a:ext cx="914400" cy="283464"/>
          </a:xfrm>
        </p:spPr>
        <p:txBody>
          <a:bodyPr rtlCol="0"/>
          <a:lstStyle/>
          <a:p>
            <a:pPr rtl="0"/>
            <a:fld id="{AEAA3239-9EA4-4A65-A281-97F994456D9F}" type="slidenum">
              <a:rPr lang="en-US" smtClean="0"/>
              <a:t>‹nº›</a:t>
            </a:fld>
            <a:endParaRPr lang="en-US"/>
          </a:p>
        </p:txBody>
      </p:sp>
      <p:sp>
        <p:nvSpPr>
          <p:cNvPr id="10" name="Espaço Reservado para Imagem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615697" y="1371600"/>
            <a:ext cx="7885606" cy="48768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rtlCol="0">
            <a:noAutofit/>
          </a:bodyPr>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6E0D00CE-C191-6DE5-9D82-7EFB59BC3739}"/>
              </a:ext>
            </a:extLst>
          </p:cNvPr>
          <p:cNvSpPr>
            <a:spLocks noGrp="1"/>
          </p:cNvSpPr>
          <p:nvPr>
            <p:ph sz="quarter" idx="14"/>
          </p:nvPr>
        </p:nvSpPr>
        <p:spPr>
          <a:xfrm>
            <a:off x="8883147" y="3592150"/>
            <a:ext cx="2699254"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364438002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údo com Imagem 1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5697" y="1371600"/>
            <a:ext cx="2699254" cy="1858941"/>
          </a:xfrm>
        </p:spPr>
        <p:txBody>
          <a:bodyPr rtlCol="0" anchor="t"/>
          <a:lstStyle/>
          <a:p>
            <a:pPr rtl="0"/>
            <a:r>
              <a:rPr lang="pt-br"/>
              <a:t>Clique para editar o estilo de título Mestre</a:t>
            </a:r>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609600" y="322731"/>
            <a:ext cx="914400" cy="283464"/>
          </a:xfrm>
        </p:spPr>
        <p:txBody>
          <a:bodyPr rtlCol="0"/>
          <a:lstStyle>
            <a:lvl1pPr>
              <a:defRPr>
                <a:solidFill>
                  <a:schemeClr val="tx1"/>
                </a:solidFill>
                <a:effectLst/>
              </a:defRPr>
            </a:lvl1pPr>
          </a:lstStyle>
          <a:p>
            <a:pPr rtl="0"/>
            <a:r>
              <a:rPr lang="pt-BR"/>
              <a:t>21/11/2025</a:t>
            </a:r>
            <a:endParaRPr lang="en-US"/>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2514600" y="322731"/>
            <a:ext cx="7162800" cy="283464"/>
          </a:xfrm>
        </p:spPr>
        <p:txBody>
          <a:bodyPr rtlCol="0"/>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0668000" y="322731"/>
            <a:ext cx="914400" cy="283464"/>
          </a:xfrm>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6E0D00CE-C191-6DE5-9D82-7EFB59BC3739}"/>
              </a:ext>
            </a:extLst>
          </p:cNvPr>
          <p:cNvSpPr>
            <a:spLocks noGrp="1"/>
          </p:cNvSpPr>
          <p:nvPr>
            <p:ph sz="quarter" idx="14"/>
          </p:nvPr>
        </p:nvSpPr>
        <p:spPr>
          <a:xfrm>
            <a:off x="616691" y="3592150"/>
            <a:ext cx="2693346" cy="2656250"/>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3" name="Espaço Reservado para Imagem 9">
            <a:extLst>
              <a:ext uri="{FF2B5EF4-FFF2-40B4-BE49-F238E27FC236}">
                <a16:creationId xmlns:a16="http://schemas.microsoft.com/office/drawing/2014/main" id="{7A8F660F-60A6-785B-047B-B48856C7BBFC}"/>
              </a:ext>
            </a:extLst>
          </p:cNvPr>
          <p:cNvSpPr>
            <a:spLocks noGrp="1"/>
          </p:cNvSpPr>
          <p:nvPr>
            <p:ph type="pic" sz="quarter" idx="15" hasCustomPrompt="1"/>
          </p:nvPr>
        </p:nvSpPr>
        <p:spPr>
          <a:xfrm>
            <a:off x="3696794" y="1371600"/>
            <a:ext cx="7885606" cy="4876800"/>
          </a:xfrm>
          <a:custGeom>
            <a:avLst/>
            <a:gdLst>
              <a:gd name="connsiteX0" fmla="*/ 0 w 8326323"/>
              <a:gd name="connsiteY0" fmla="*/ 0 h 6858000"/>
              <a:gd name="connsiteX1" fmla="*/ 8326323 w 8326323"/>
              <a:gd name="connsiteY1" fmla="*/ 0 h 6858000"/>
              <a:gd name="connsiteX2" fmla="*/ 8326323 w 8326323"/>
              <a:gd name="connsiteY2" fmla="*/ 6858000 h 6858000"/>
              <a:gd name="connsiteX3" fmla="*/ 0 w 832632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8326323" h="6858000">
                <a:moveTo>
                  <a:pt x="0" y="0"/>
                </a:moveTo>
                <a:lnTo>
                  <a:pt x="8326323" y="0"/>
                </a:lnTo>
                <a:lnTo>
                  <a:pt x="8326323" y="6858000"/>
                </a:lnTo>
                <a:lnTo>
                  <a:pt x="0" y="6858000"/>
                </a:lnTo>
                <a:close/>
              </a:path>
            </a:pathLst>
          </a:custGeom>
          <a:blipFill dpi="0" rotWithShape="1">
            <a:blip r:embed="rId2">
              <a:alphaModFix amt="60000"/>
            </a:blip>
            <a:srcRect/>
            <a:stretch>
              <a:fillRect/>
            </a:stretch>
          </a:blipFill>
        </p:spPr>
        <p:txBody>
          <a:bodyPr wrap="square" rtlCol="0">
            <a:noAutofit/>
          </a:bodyPr>
          <a:lstStyle>
            <a:lvl1pPr marL="0" indent="0">
              <a:buNone/>
              <a:defRPr/>
            </a:lvl1pPr>
          </a:lstStyle>
          <a:p>
            <a:pPr rtl="0"/>
            <a:r>
              <a:rPr lang="pt-br"/>
              <a:t>   </a:t>
            </a:r>
          </a:p>
        </p:txBody>
      </p:sp>
    </p:spTree>
    <p:extLst>
      <p:ext uri="{BB962C8B-B14F-4D97-AF65-F5344CB8AC3E}">
        <p14:creationId xmlns:p14="http://schemas.microsoft.com/office/powerpoint/2010/main" val="12640094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ítulo com Imagem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12647" y="4840225"/>
            <a:ext cx="10963658" cy="799655"/>
          </a:xfrm>
        </p:spPr>
        <p:txBody>
          <a:bodyPr vert="horz" lIns="91440" tIns="45720" rIns="91440" bIns="45720" rtlCol="0" anchor="b">
            <a:normAutofit/>
          </a:bodyPr>
          <a:lstStyle>
            <a:lvl1pPr>
              <a:defRPr lang="en-US" sz="3200" dirty="0"/>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12647" y="5845175"/>
            <a:ext cx="10963658" cy="365125"/>
          </a:xfrm>
        </p:spPr>
        <p:txBody>
          <a:bodyPr vert="horz" lIns="91440" tIns="45720" rIns="91440" bIns="45720" rtlCol="0">
            <a:normAutofit/>
          </a:bodyPr>
          <a:lstStyle>
            <a:lvl1pPr marL="0" indent="0">
              <a:buNone/>
              <a:defRPr lang="en-US" sz="1400" dirty="0"/>
            </a:lvl1pPr>
          </a:lstStyle>
          <a:p>
            <a:pPr lvl="0" rtl="0"/>
            <a:r>
              <a:rPr lang="pt-br"/>
              <a:t>Clique para editar o estilo de subtítulo Mestre</a:t>
            </a:r>
            <a:endParaRPr lang="en-US"/>
          </a:p>
        </p:txBody>
      </p:sp>
      <p:sp>
        <p:nvSpPr>
          <p:cNvPr id="7" name="Espaço Reservado para Data 6">
            <a:extLst>
              <a:ext uri="{FF2B5EF4-FFF2-40B4-BE49-F238E27FC236}">
                <a16:creationId xmlns:a16="http://schemas.microsoft.com/office/drawing/2014/main" id="{1AA6C9C7-A264-237A-7F3C-46E6A7A9646D}"/>
              </a:ext>
            </a:extLst>
          </p:cNvPr>
          <p:cNvSpPr>
            <a:spLocks noGrp="1"/>
          </p:cNvSpPr>
          <p:nvPr>
            <p:ph type="dt" sz="half" idx="14"/>
          </p:nvPr>
        </p:nvSpPr>
        <p:spPr/>
        <p:txBody>
          <a:bodyPr rtlCol="0"/>
          <a:lstStyle/>
          <a:p>
            <a:pPr rtl="0"/>
            <a:r>
              <a:rPr lang="pt-BR"/>
              <a:t>21/11/2025</a:t>
            </a:r>
            <a:endParaRPr lang="en-US"/>
          </a:p>
        </p:txBody>
      </p:sp>
      <p:sp>
        <p:nvSpPr>
          <p:cNvPr id="8" name="Espaço Reservado para Rodapé 7">
            <a:extLst>
              <a:ext uri="{FF2B5EF4-FFF2-40B4-BE49-F238E27FC236}">
                <a16:creationId xmlns:a16="http://schemas.microsoft.com/office/drawing/2014/main" id="{1B5B8C48-05E9-5280-3F6A-22F8BCBB477E}"/>
              </a:ext>
            </a:extLst>
          </p:cNvPr>
          <p:cNvSpPr>
            <a:spLocks noGrp="1"/>
          </p:cNvSpPr>
          <p:nvPr>
            <p:ph type="ftr" sz="quarter" idx="15"/>
          </p:nvPr>
        </p:nvSpPr>
        <p:spPr/>
        <p:txBody>
          <a:bodyPr rtlCol="0"/>
          <a:lstStyle/>
          <a:p>
            <a:pPr rtl="0"/>
            <a:r>
              <a:rPr lang="pt-br"/>
              <a:t>Amostra de Texto de Rodapé</a:t>
            </a:r>
          </a:p>
        </p:txBody>
      </p:sp>
      <p:sp>
        <p:nvSpPr>
          <p:cNvPr id="9" name="Espaço Reservado para o Número do Slide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rtlCol="0"/>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609601" y="647700"/>
            <a:ext cx="10972800" cy="3808477"/>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Tree>
    <p:extLst>
      <p:ext uri="{BB962C8B-B14F-4D97-AF65-F5344CB8AC3E}">
        <p14:creationId xmlns:p14="http://schemas.microsoft.com/office/powerpoint/2010/main" val="38880612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onteúdo com Imagem 11">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6" y="5012267"/>
            <a:ext cx="4019522" cy="1236133"/>
          </a:xfrm>
        </p:spPr>
        <p:txBody>
          <a:bodyPr rtlCol="0" anchor="t">
            <a:normAutofit/>
          </a:bodyPr>
          <a:lstStyle>
            <a:lvl1pPr>
              <a:defRPr sz="2400"/>
            </a:lvl1pPr>
          </a:lstStyle>
          <a:p>
            <a:pPr rtl="0"/>
            <a:r>
              <a:rPr lang="pt-br"/>
              <a:t>Clique para editar o estilo de título Mestre</a:t>
            </a:r>
            <a:endParaRPr lang="en-US"/>
          </a:p>
        </p:txBody>
      </p:sp>
      <p:sp>
        <p:nvSpPr>
          <p:cNvPr id="12" name="Espaço Reservado para Data 4">
            <a:extLst>
              <a:ext uri="{FF2B5EF4-FFF2-40B4-BE49-F238E27FC236}">
                <a16:creationId xmlns:a16="http://schemas.microsoft.com/office/drawing/2014/main" id="{2D9E4C7C-63E4-6DA5-5108-15D4DA6D0607}"/>
              </a:ext>
            </a:extLst>
          </p:cNvPr>
          <p:cNvSpPr>
            <a:spLocks noGrp="1"/>
          </p:cNvSpPr>
          <p:nvPr>
            <p:ph type="dt" sz="half" idx="10"/>
          </p:nvPr>
        </p:nvSpPr>
        <p:spPr>
          <a:xfrm>
            <a:off x="609600" y="322731"/>
            <a:ext cx="914400" cy="286869"/>
          </a:xfrm>
        </p:spPr>
        <p:txBody>
          <a:bodyPr rtlCol="0"/>
          <a:lstStyle/>
          <a:p>
            <a:pPr rtl="0"/>
            <a:r>
              <a:rPr lang="pt-BR"/>
              <a:t>21/11/2025</a:t>
            </a:r>
            <a:endParaRPr lang="en-US"/>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09599" y="1371600"/>
            <a:ext cx="10966705" cy="3256619"/>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C3D15418-1E32-0501-0E66-54FC2DD08E39}"/>
              </a:ext>
            </a:extLst>
          </p:cNvPr>
          <p:cNvSpPr>
            <a:spLocks noGrp="1"/>
          </p:cNvSpPr>
          <p:nvPr>
            <p:ph sz="quarter" idx="14"/>
          </p:nvPr>
        </p:nvSpPr>
        <p:spPr>
          <a:xfrm>
            <a:off x="5018927" y="5012267"/>
            <a:ext cx="6563474" cy="1236133"/>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13932469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údo com Imagem 1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6" y="4205330"/>
            <a:ext cx="3044954" cy="2019586"/>
          </a:xfrm>
        </p:spPr>
        <p:txBody>
          <a:bodyPr rtlCol="0" anchor="t">
            <a:normAutofit/>
          </a:bodyPr>
          <a:lstStyle>
            <a:lvl1pPr>
              <a:defRPr sz="2400"/>
            </a:lvl1pPr>
          </a:lstStyle>
          <a:p>
            <a:pPr rtl="0"/>
            <a:r>
              <a:rPr lang="pt-br"/>
              <a:t>Clique para editar o estilo de título Mestre</a:t>
            </a:r>
            <a:endParaRPr lang="en-US"/>
          </a:p>
        </p:txBody>
      </p:sp>
      <p:sp>
        <p:nvSpPr>
          <p:cNvPr id="9" name="Espaço Reservado para Data 4">
            <a:extLst>
              <a:ext uri="{FF2B5EF4-FFF2-40B4-BE49-F238E27FC236}">
                <a16:creationId xmlns:a16="http://schemas.microsoft.com/office/drawing/2014/main" id="{E59D63EA-A363-194D-0D29-EB63BC89E3E3}"/>
              </a:ext>
            </a:extLst>
          </p:cNvPr>
          <p:cNvSpPr>
            <a:spLocks noGrp="1"/>
          </p:cNvSpPr>
          <p:nvPr>
            <p:ph type="dt" sz="half" idx="10"/>
          </p:nvPr>
        </p:nvSpPr>
        <p:spPr>
          <a:xfrm>
            <a:off x="609600" y="322731"/>
            <a:ext cx="914400" cy="286869"/>
          </a:xfrm>
        </p:spPr>
        <p:txBody>
          <a:bodyPr rtlCol="0"/>
          <a:lstStyle/>
          <a:p>
            <a:pPr rtl="0"/>
            <a:r>
              <a:rPr lang="pt-BR"/>
              <a:t>21/11/2025</a:t>
            </a:r>
            <a:endParaRPr lang="en-US"/>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09599" y="1371600"/>
            <a:ext cx="10966705" cy="2449683"/>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C3D15418-1E32-0501-0E66-54FC2DD08E39}"/>
              </a:ext>
            </a:extLst>
          </p:cNvPr>
          <p:cNvSpPr>
            <a:spLocks noGrp="1"/>
          </p:cNvSpPr>
          <p:nvPr>
            <p:ph sz="quarter" idx="14"/>
          </p:nvPr>
        </p:nvSpPr>
        <p:spPr>
          <a:xfrm>
            <a:off x="4044358" y="4205331"/>
            <a:ext cx="7538041" cy="2019586"/>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333856807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údo com Imagem 1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09600" y="1390892"/>
            <a:ext cx="3021873" cy="1773540"/>
          </a:xfrm>
        </p:spPr>
        <p:txBody>
          <a:bodyPr rtlCol="0" anchor="t">
            <a:normAutofit/>
          </a:bodyPr>
          <a:lstStyle>
            <a:lvl1pPr>
              <a:defRPr sz="2800"/>
            </a:lvl1pPr>
          </a:lstStyle>
          <a:p>
            <a:pPr rtl="0"/>
            <a:r>
              <a:rPr lang="pt-br"/>
              <a:t>Clique para editar o estilo de título Mestre</a:t>
            </a:r>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a:xfrm>
            <a:off x="609600" y="322731"/>
            <a:ext cx="914400" cy="283464"/>
          </a:xfrm>
        </p:spPr>
        <p:txBody>
          <a:bodyPr rtlCol="0"/>
          <a:lstStyle/>
          <a:p>
            <a:pPr rtl="0"/>
            <a:r>
              <a:rPr lang="pt-BR"/>
              <a:t>21/11/2025</a:t>
            </a:r>
            <a:endParaRPr lang="en-US"/>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2514600" y="322731"/>
            <a:ext cx="7162800" cy="283464"/>
          </a:xfrm>
        </p:spPr>
        <p:txBody>
          <a:bodyPr rtlCol="0"/>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a:xfrm>
            <a:off x="10668000" y="322731"/>
            <a:ext cx="914400" cy="283464"/>
          </a:xfrm>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C3D15418-1E32-0501-0E66-54FC2DD08E39}"/>
              </a:ext>
            </a:extLst>
          </p:cNvPr>
          <p:cNvSpPr>
            <a:spLocks noGrp="1"/>
          </p:cNvSpPr>
          <p:nvPr>
            <p:ph sz="quarter" idx="14"/>
          </p:nvPr>
        </p:nvSpPr>
        <p:spPr>
          <a:xfrm>
            <a:off x="4122370" y="1390891"/>
            <a:ext cx="7460029" cy="2330455"/>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4" name="Espaço Reservado para Imagem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609599" y="4127577"/>
            <a:ext cx="10972801" cy="2120823"/>
          </a:xfrm>
          <a:custGeom>
            <a:avLst/>
            <a:gdLst>
              <a:gd name="connsiteX0" fmla="*/ 0 w 12192000"/>
              <a:gd name="connsiteY0" fmla="*/ 0 h 3221477"/>
              <a:gd name="connsiteX1" fmla="*/ 12192000 w 12192000"/>
              <a:gd name="connsiteY1" fmla="*/ 0 h 3221477"/>
              <a:gd name="connsiteX2" fmla="*/ 12192000 w 12192000"/>
              <a:gd name="connsiteY2" fmla="*/ 3221477 h 3221477"/>
              <a:gd name="connsiteX3" fmla="*/ 0 w 12192000"/>
              <a:gd name="connsiteY3" fmla="*/ 3221477 h 3221477"/>
            </a:gdLst>
            <a:ahLst/>
            <a:cxnLst>
              <a:cxn ang="0">
                <a:pos x="connsiteX0" y="connsiteY0"/>
              </a:cxn>
              <a:cxn ang="0">
                <a:pos x="connsiteX1" y="connsiteY1"/>
              </a:cxn>
              <a:cxn ang="0">
                <a:pos x="connsiteX2" y="connsiteY2"/>
              </a:cxn>
              <a:cxn ang="0">
                <a:pos x="connsiteX3" y="connsiteY3"/>
              </a:cxn>
            </a:cxnLst>
            <a:rect l="l" t="t" r="r" b="b"/>
            <a:pathLst>
              <a:path w="12192000" h="3221477">
                <a:moveTo>
                  <a:pt x="0" y="0"/>
                </a:moveTo>
                <a:lnTo>
                  <a:pt x="12192000" y="0"/>
                </a:lnTo>
                <a:lnTo>
                  <a:pt x="12192000" y="3221477"/>
                </a:lnTo>
                <a:lnTo>
                  <a:pt x="0" y="3221477"/>
                </a:lnTo>
                <a:close/>
              </a:path>
            </a:pathLst>
          </a:custGeom>
          <a:blipFill dpi="0" rotWithShape="1">
            <a:blip r:embed="rId2">
              <a:alphaModFix amt="60000"/>
            </a:blip>
            <a:srcRect/>
            <a:stretch>
              <a:fillRect/>
            </a:stretch>
          </a:blipFill>
        </p:spPr>
        <p:txBody>
          <a:bodyPr wrap="square" rtlCol="0">
            <a:noAutofit/>
          </a:bodyPr>
          <a:lstStyle>
            <a:lvl1pPr marL="0" indent="0">
              <a:buNone/>
              <a:defRPr/>
            </a:lvl1pPr>
          </a:lstStyle>
          <a:p>
            <a:pPr rtl="0"/>
            <a:r>
              <a:rPr lang="pt-br"/>
              <a:t>   </a:t>
            </a:r>
          </a:p>
        </p:txBody>
      </p:sp>
    </p:spTree>
    <p:extLst>
      <p:ext uri="{BB962C8B-B14F-4D97-AF65-F5344CB8AC3E}">
        <p14:creationId xmlns:p14="http://schemas.microsoft.com/office/powerpoint/2010/main" val="406492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údo com Imagem 1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1371600"/>
            <a:ext cx="10969753" cy="745559"/>
          </a:xfrm>
        </p:spPr>
        <p:txBody>
          <a:bodyPr rtlCol="0" anchor="t"/>
          <a:lstStyle/>
          <a:p>
            <a:pPr rtl="0"/>
            <a:r>
              <a:rPr lang="pt-br"/>
              <a:t>Clique para editar o estilo de título Mestre</a:t>
            </a:r>
            <a:endParaRPr lang="en-US"/>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609600" y="322731"/>
            <a:ext cx="914400" cy="283464"/>
          </a:xfrm>
        </p:spPr>
        <p:txBody>
          <a:bodyPr rtlCol="0"/>
          <a:lstStyle/>
          <a:p>
            <a:pPr rtl="0"/>
            <a:r>
              <a:rPr lang="pt-BR"/>
              <a:t>21/11/2025</a:t>
            </a:r>
            <a:endParaRPr lang="en-US"/>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2514600" y="322731"/>
            <a:ext cx="7162800" cy="283464"/>
          </a:xfrm>
        </p:spPr>
        <p:txBody>
          <a:bodyPr rtlCol="0"/>
          <a:lstStyle/>
          <a:p>
            <a:pPr rtl="0"/>
            <a:r>
              <a:rPr lang="pt-br"/>
              <a:t>Amostra de Texto de Rodapé</a:t>
            </a:r>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0664952" y="322731"/>
            <a:ext cx="914400" cy="283464"/>
          </a:xfrm>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612647" y="2501206"/>
            <a:ext cx="4513079" cy="3747194"/>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12" name="Espaço Reservado para Imagem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5512485" y="2501206"/>
            <a:ext cx="6066867" cy="3747194"/>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rtl="0">
              <a:buNone/>
            </a:pPr>
            <a:r>
              <a:rPr lang="pt-br"/>
              <a:t>   </a:t>
            </a:r>
          </a:p>
        </p:txBody>
      </p:sp>
    </p:spTree>
    <p:extLst>
      <p:ext uri="{BB962C8B-B14F-4D97-AF65-F5344CB8AC3E}">
        <p14:creationId xmlns:p14="http://schemas.microsoft.com/office/powerpoint/2010/main" val="25885909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údo com Imagem 1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1371600"/>
            <a:ext cx="10969753" cy="745560"/>
          </a:xfrm>
        </p:spPr>
        <p:txBody>
          <a:bodyPr rtlCol="0" anchor="t"/>
          <a:lstStyle/>
          <a:p>
            <a:pPr rtl="0"/>
            <a:r>
              <a:rPr lang="pt-br"/>
              <a:t>Clique para editar o estilo de título Mestre</a:t>
            </a:r>
            <a:endParaRPr lang="en-US"/>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609600" y="322731"/>
            <a:ext cx="914400" cy="283464"/>
          </a:xfrm>
        </p:spPr>
        <p:txBody>
          <a:bodyPr rtlCol="0"/>
          <a:lstStyle/>
          <a:p>
            <a:pPr rtl="0"/>
            <a:r>
              <a:rPr lang="pt-BR"/>
              <a:t>21/11/2025</a:t>
            </a:r>
            <a:endParaRPr lang="en-US"/>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2514600" y="322731"/>
            <a:ext cx="7162800" cy="283464"/>
          </a:xfrm>
        </p:spPr>
        <p:txBody>
          <a:bodyPr rtlCol="0"/>
          <a:lstStyle/>
          <a:p>
            <a:pPr rtl="0"/>
            <a:r>
              <a:rPr lang="pt-br"/>
              <a:t>Amostra de Texto de Rodapé</a:t>
            </a:r>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0667999" y="322731"/>
            <a:ext cx="914400" cy="283464"/>
          </a:xfrm>
        </p:spPr>
        <p:txBody>
          <a:bodyPr rtlCol="0"/>
          <a:lstStyle/>
          <a:p>
            <a:pPr rtl="0"/>
            <a:fld id="{AEAA3239-9EA4-4A65-A281-97F994456D9F}" type="slidenum">
              <a:rPr lang="en-US" smtClean="0"/>
              <a:t>‹nº›</a:t>
            </a:fld>
            <a:endParaRPr lang="en-US"/>
          </a:p>
        </p:txBody>
      </p:sp>
      <p:sp>
        <p:nvSpPr>
          <p:cNvPr id="8" name="Espaço Reservado para Conteúdo 7">
            <a:extLst>
              <a:ext uri="{FF2B5EF4-FFF2-40B4-BE49-F238E27FC236}">
                <a16:creationId xmlns:a16="http://schemas.microsoft.com/office/drawing/2014/main" id="{07755DB3-9272-8E5E-039F-AC14A2C07898}"/>
              </a:ext>
            </a:extLst>
          </p:cNvPr>
          <p:cNvSpPr>
            <a:spLocks noGrp="1"/>
          </p:cNvSpPr>
          <p:nvPr>
            <p:ph sz="quarter" idx="14"/>
          </p:nvPr>
        </p:nvSpPr>
        <p:spPr>
          <a:xfrm>
            <a:off x="612647" y="2501206"/>
            <a:ext cx="4931835" cy="3747194"/>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6" name="Espaço Reservado para Imagem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931240" y="2501206"/>
            <a:ext cx="5651159" cy="3747194"/>
          </a:xfrm>
          <a:custGeom>
            <a:avLst/>
            <a:gdLst>
              <a:gd name="connsiteX0" fmla="*/ 0 w 5560101"/>
              <a:gd name="connsiteY0" fmla="*/ 0 h 4074407"/>
              <a:gd name="connsiteX1" fmla="*/ 5560101 w 5560101"/>
              <a:gd name="connsiteY1" fmla="*/ 0 h 4074407"/>
              <a:gd name="connsiteX2" fmla="*/ 5560101 w 5560101"/>
              <a:gd name="connsiteY2" fmla="*/ 4074407 h 4074407"/>
              <a:gd name="connsiteX3" fmla="*/ 0 w 5560101"/>
              <a:gd name="connsiteY3" fmla="*/ 4074407 h 4074407"/>
            </a:gdLst>
            <a:ahLst/>
            <a:cxnLst>
              <a:cxn ang="0">
                <a:pos x="connsiteX0" y="connsiteY0"/>
              </a:cxn>
              <a:cxn ang="0">
                <a:pos x="connsiteX1" y="connsiteY1"/>
              </a:cxn>
              <a:cxn ang="0">
                <a:pos x="connsiteX2" y="connsiteY2"/>
              </a:cxn>
              <a:cxn ang="0">
                <a:pos x="connsiteX3" y="connsiteY3"/>
              </a:cxn>
            </a:cxnLst>
            <a:rect l="l" t="t" r="r" b="b"/>
            <a:pathLst>
              <a:path w="5560101" h="4074407">
                <a:moveTo>
                  <a:pt x="0" y="0"/>
                </a:moveTo>
                <a:lnTo>
                  <a:pt x="5560101" y="0"/>
                </a:lnTo>
                <a:lnTo>
                  <a:pt x="5560101" y="4074407"/>
                </a:lnTo>
                <a:lnTo>
                  <a:pt x="0" y="4074407"/>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rtl="0">
              <a:buNone/>
            </a:pPr>
            <a:r>
              <a:rPr lang="pt-br"/>
              <a:t>   </a:t>
            </a:r>
          </a:p>
        </p:txBody>
      </p:sp>
    </p:spTree>
    <p:extLst>
      <p:ext uri="{BB962C8B-B14F-4D97-AF65-F5344CB8AC3E}">
        <p14:creationId xmlns:p14="http://schemas.microsoft.com/office/powerpoint/2010/main" val="32789889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údo com Imagem 16">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1371600"/>
            <a:ext cx="10969753" cy="745558"/>
          </a:xfrm>
        </p:spPr>
        <p:txBody>
          <a:bodyPr rtlCol="0" anchor="t"/>
          <a:lstStyle/>
          <a:p>
            <a:pPr rtl="0"/>
            <a:r>
              <a:rPr lang="pt-br"/>
              <a:t>Clique para editar o estilo de título Mestre</a:t>
            </a:r>
            <a:endParaRPr lang="en-US"/>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609600" y="322731"/>
            <a:ext cx="914400" cy="283464"/>
          </a:xfrm>
        </p:spPr>
        <p:txBody>
          <a:bodyPr rtlCol="0"/>
          <a:lstStyle/>
          <a:p>
            <a:pPr rtl="0"/>
            <a:r>
              <a:rPr lang="pt-BR"/>
              <a:t>21/11/2025</a:t>
            </a:r>
            <a:endParaRPr lang="en-US"/>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2514600" y="322731"/>
            <a:ext cx="7162800" cy="283464"/>
          </a:xfrm>
        </p:spPr>
        <p:txBody>
          <a:bodyPr rtlCol="0"/>
          <a:lstStyle/>
          <a:p>
            <a:pPr rtl="0"/>
            <a:r>
              <a:rPr lang="pt-br"/>
              <a:t>Amostra de Texto de Rodapé</a:t>
            </a:r>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0668000" y="322731"/>
            <a:ext cx="914400" cy="283464"/>
          </a:xfrm>
        </p:spPr>
        <p:txBody>
          <a:bodyPr rtlCol="0"/>
          <a:lstStyle/>
          <a:p>
            <a:pPr rtl="0"/>
            <a:fld id="{AEAA3239-9EA4-4A65-A281-97F994456D9F}" type="slidenum">
              <a:rPr lang="en-US" smtClean="0"/>
              <a:t>‹nº›</a:t>
            </a:fld>
            <a:endParaRPr lang="en-US"/>
          </a:p>
        </p:txBody>
      </p:sp>
      <p:sp>
        <p:nvSpPr>
          <p:cNvPr id="15" name="Espaço Reservado para Imagem 11">
            <a:extLst>
              <a:ext uri="{FF2B5EF4-FFF2-40B4-BE49-F238E27FC236}">
                <a16:creationId xmlns:a16="http://schemas.microsoft.com/office/drawing/2014/main" id="{95AEE073-61C4-86E8-2CDD-336E22094FD4}"/>
              </a:ext>
            </a:extLst>
          </p:cNvPr>
          <p:cNvSpPr>
            <a:spLocks noGrp="1"/>
          </p:cNvSpPr>
          <p:nvPr>
            <p:ph type="pic" sz="quarter" idx="19" hasCustomPrompt="1"/>
          </p:nvPr>
        </p:nvSpPr>
        <p:spPr>
          <a:xfrm>
            <a:off x="612647" y="2501206"/>
            <a:ext cx="6066867" cy="3747194"/>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rtl="0">
              <a:buNone/>
            </a:pPr>
            <a:r>
              <a:rPr lang="pt-br"/>
              <a:t>   </a:t>
            </a:r>
          </a:p>
        </p:txBody>
      </p:sp>
      <p:sp>
        <p:nvSpPr>
          <p:cNvPr id="14" name="Espaço Reservado para Conteúdo 7">
            <a:extLst>
              <a:ext uri="{FF2B5EF4-FFF2-40B4-BE49-F238E27FC236}">
                <a16:creationId xmlns:a16="http://schemas.microsoft.com/office/drawing/2014/main" id="{BB848C29-CF42-98B7-D019-4F384E06AD99}"/>
              </a:ext>
            </a:extLst>
          </p:cNvPr>
          <p:cNvSpPr>
            <a:spLocks noGrp="1"/>
          </p:cNvSpPr>
          <p:nvPr>
            <p:ph sz="quarter" idx="18"/>
          </p:nvPr>
        </p:nvSpPr>
        <p:spPr>
          <a:xfrm>
            <a:off x="7069321" y="2501206"/>
            <a:ext cx="4513079" cy="3747194"/>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11540425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údo com Imagem 17">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09599" y="1371600"/>
            <a:ext cx="4675633" cy="990600"/>
          </a:xfrm>
        </p:spPr>
        <p:txBody>
          <a:bodyPr rtlCol="0" anchor="t">
            <a:normAutofit/>
          </a:bodyPr>
          <a:lstStyle>
            <a:lvl1pPr>
              <a:defRPr sz="2400"/>
            </a:lvl1pPr>
          </a:lstStyle>
          <a:p>
            <a:pPr rtl="0"/>
            <a:r>
              <a:rPr lang="pt-br"/>
              <a:t>Clique para editar o estilo de título Mestre</a:t>
            </a:r>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pt-BR"/>
              <a:t>21/11/2025</a:t>
            </a:r>
            <a:endParaRPr lang="en-US"/>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09600" y="2746246"/>
            <a:ext cx="4675632" cy="3502153"/>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8BAC3300-BF12-B200-9F06-8D5AC45CB7EF}"/>
              </a:ext>
            </a:extLst>
          </p:cNvPr>
          <p:cNvSpPr>
            <a:spLocks noGrp="1"/>
          </p:cNvSpPr>
          <p:nvPr>
            <p:ph sz="quarter" idx="14"/>
          </p:nvPr>
        </p:nvSpPr>
        <p:spPr>
          <a:xfrm>
            <a:off x="5712502" y="1371600"/>
            <a:ext cx="5869899" cy="487680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1376287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údo com Imagem 18">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8" y="1371600"/>
            <a:ext cx="3425954" cy="917450"/>
          </a:xfrm>
        </p:spPr>
        <p:txBody>
          <a:bodyPr rtlCol="0" anchor="t">
            <a:normAutofit/>
          </a:bodyPr>
          <a:lstStyle>
            <a:lvl1pPr>
              <a:defRPr sz="2400"/>
            </a:lvl1pPr>
          </a:lstStyle>
          <a:p>
            <a:pPr rtl="0"/>
            <a:r>
              <a:rPr lang="pt-br"/>
              <a:t>Clique para editar o estilo de título Mestre</a:t>
            </a:r>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pt-BR"/>
              <a:t>21/11/2025</a:t>
            </a:r>
            <a:endParaRPr lang="en-US"/>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p:txBody>
          <a:bodyPr rtlCol="0"/>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609601" y="2673096"/>
            <a:ext cx="3429000" cy="3575303"/>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
        <p:nvSpPr>
          <p:cNvPr id="8" name="Espaço Reservado para Conteúdo 7">
            <a:extLst>
              <a:ext uri="{FF2B5EF4-FFF2-40B4-BE49-F238E27FC236}">
                <a16:creationId xmlns:a16="http://schemas.microsoft.com/office/drawing/2014/main" id="{83F7B03F-5EDA-605B-1A2E-F48896E48939}"/>
              </a:ext>
            </a:extLst>
          </p:cNvPr>
          <p:cNvSpPr>
            <a:spLocks noGrp="1"/>
          </p:cNvSpPr>
          <p:nvPr>
            <p:ph sz="quarter" idx="14"/>
          </p:nvPr>
        </p:nvSpPr>
        <p:spPr>
          <a:xfrm>
            <a:off x="4425359" y="1371600"/>
            <a:ext cx="7152279" cy="487680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301685367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nteúdo com Imagem 19">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1371600"/>
            <a:ext cx="10969753" cy="399228"/>
          </a:xfrm>
        </p:spPr>
        <p:txBody>
          <a:bodyPr rtlCol="0" anchor="t"/>
          <a:lstStyle/>
          <a:p>
            <a:pPr rtl="0"/>
            <a:r>
              <a:rPr lang="pt-br"/>
              <a:t>Clique para editar o estilo de título Mestre</a:t>
            </a:r>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609600" y="322731"/>
            <a:ext cx="914400" cy="283464"/>
          </a:xfrm>
        </p:spPr>
        <p:txBody>
          <a:bodyPr rtlCol="0"/>
          <a:lstStyle/>
          <a:p>
            <a:pPr rtl="0"/>
            <a:r>
              <a:rPr lang="pt-BR"/>
              <a:t>21/11/2025</a:t>
            </a:r>
            <a:endParaRPr lang="en-US"/>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2514600" y="322731"/>
            <a:ext cx="7162800" cy="283464"/>
          </a:xfrm>
        </p:spPr>
        <p:txBody>
          <a:bodyPr rtlCol="0"/>
          <a:lstStyle/>
          <a:p>
            <a:pPr rtl="0"/>
            <a:r>
              <a:rPr lang="pt-br"/>
              <a:t>Amostra de Texto de Rodapé</a:t>
            </a:r>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0668000" y="322731"/>
            <a:ext cx="914400" cy="283464"/>
          </a:xfrm>
        </p:spPr>
        <p:txBody>
          <a:bodyPr rtlCol="0"/>
          <a:lstStyle/>
          <a:p>
            <a:pPr rtl="0"/>
            <a:fld id="{AEAA3239-9EA4-4A65-A281-97F994456D9F}" type="slidenum">
              <a:rPr lang="en-US" smtClean="0"/>
              <a:t>‹nº›</a:t>
            </a:fld>
            <a:endParaRPr lang="en-US"/>
          </a:p>
        </p:txBody>
      </p:sp>
      <p:sp>
        <p:nvSpPr>
          <p:cNvPr id="15" name="Espaço Reservado para Imagem 11">
            <a:extLst>
              <a:ext uri="{FF2B5EF4-FFF2-40B4-BE49-F238E27FC236}">
                <a16:creationId xmlns:a16="http://schemas.microsoft.com/office/drawing/2014/main" id="{95AEE073-61C4-86E8-2CDD-336E22094FD4}"/>
              </a:ext>
            </a:extLst>
          </p:cNvPr>
          <p:cNvSpPr>
            <a:spLocks noGrp="1"/>
          </p:cNvSpPr>
          <p:nvPr>
            <p:ph type="pic" sz="quarter" idx="19" hasCustomPrompt="1"/>
          </p:nvPr>
        </p:nvSpPr>
        <p:spPr>
          <a:xfrm>
            <a:off x="612647" y="2154876"/>
            <a:ext cx="8499719" cy="4093524"/>
          </a:xfrm>
          <a:custGeom>
            <a:avLst/>
            <a:gdLst>
              <a:gd name="connsiteX0" fmla="*/ 0 w 6460672"/>
              <a:gd name="connsiteY0" fmla="*/ 0 h 5029200"/>
              <a:gd name="connsiteX1" fmla="*/ 6460672 w 6460672"/>
              <a:gd name="connsiteY1" fmla="*/ 0 h 5029200"/>
              <a:gd name="connsiteX2" fmla="*/ 6460672 w 6460672"/>
              <a:gd name="connsiteY2" fmla="*/ 5029200 h 5029200"/>
              <a:gd name="connsiteX3" fmla="*/ 0 w 6460672"/>
              <a:gd name="connsiteY3" fmla="*/ 5029200 h 5029200"/>
            </a:gdLst>
            <a:ahLst/>
            <a:cxnLst>
              <a:cxn ang="0">
                <a:pos x="connsiteX0" y="connsiteY0"/>
              </a:cxn>
              <a:cxn ang="0">
                <a:pos x="connsiteX1" y="connsiteY1"/>
              </a:cxn>
              <a:cxn ang="0">
                <a:pos x="connsiteX2" y="connsiteY2"/>
              </a:cxn>
              <a:cxn ang="0">
                <a:pos x="connsiteX3" y="connsiteY3"/>
              </a:cxn>
            </a:cxnLst>
            <a:rect l="l" t="t" r="r" b="b"/>
            <a:pathLst>
              <a:path w="6460672" h="5029200">
                <a:moveTo>
                  <a:pt x="0" y="0"/>
                </a:moveTo>
                <a:lnTo>
                  <a:pt x="6460672" y="0"/>
                </a:lnTo>
                <a:lnTo>
                  <a:pt x="6460672" y="5029200"/>
                </a:lnTo>
                <a:lnTo>
                  <a:pt x="0" y="5029200"/>
                </a:lnTo>
                <a:close/>
              </a:path>
            </a:pathLst>
          </a:custGeom>
          <a:blipFill dpi="0" rotWithShape="1">
            <a:blip r:embed="rId2">
              <a:alphaModFix amt="60000"/>
            </a:blip>
            <a:srcRect/>
            <a:stretch>
              <a:fillRect/>
            </a:stretch>
          </a:blipFill>
        </p:spPr>
        <p:txBody>
          <a:bodyPr vert="horz" wrap="square" lIns="91440" tIns="45720" rIns="91440" bIns="45720" rtlCol="0">
            <a:noAutofit/>
          </a:bodyPr>
          <a:lstStyle>
            <a:lvl1pPr>
              <a:defRPr lang="en-US" dirty="0"/>
            </a:lvl1pPr>
          </a:lstStyle>
          <a:p>
            <a:pPr marL="0" lvl="0" indent="0" rtl="0">
              <a:buNone/>
            </a:pPr>
            <a:r>
              <a:rPr lang="pt-br"/>
              <a:t>   </a:t>
            </a:r>
          </a:p>
        </p:txBody>
      </p:sp>
      <p:sp>
        <p:nvSpPr>
          <p:cNvPr id="5" name="Espaço Reservado para Conteúdo 7">
            <a:extLst>
              <a:ext uri="{FF2B5EF4-FFF2-40B4-BE49-F238E27FC236}">
                <a16:creationId xmlns:a16="http://schemas.microsoft.com/office/drawing/2014/main" id="{15F7C753-E8D9-F006-4FC2-8BA2C55187F2}"/>
              </a:ext>
            </a:extLst>
          </p:cNvPr>
          <p:cNvSpPr>
            <a:spLocks noGrp="1"/>
          </p:cNvSpPr>
          <p:nvPr>
            <p:ph sz="quarter" idx="18"/>
          </p:nvPr>
        </p:nvSpPr>
        <p:spPr>
          <a:xfrm>
            <a:off x="9496414" y="2154876"/>
            <a:ext cx="2085986" cy="4093524"/>
          </a:xfrm>
        </p:spPr>
        <p:txBody>
          <a:bodyPr rtlCol="0" anchor="t"/>
          <a:lstStyle>
            <a:lvl1pPr>
              <a:buNone/>
              <a:defRPr/>
            </a:lvl1pPr>
            <a:lvl2pPr>
              <a:buNone/>
              <a:defRPr/>
            </a:lvl2pPr>
            <a:lvl3pPr>
              <a:buNone/>
              <a:defRPr/>
            </a:lvl3pPr>
            <a:lvl4pPr>
              <a:buNone/>
              <a:defRPr/>
            </a:lvl4pPr>
            <a:lvl5pPr>
              <a:buNone/>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77349323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nteúdo com Imagem 20">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F3BB49-A328-F121-7F27-DEB7C3CC2B0F}"/>
              </a:ext>
            </a:extLst>
          </p:cNvPr>
          <p:cNvSpPr>
            <a:spLocks noGrp="1"/>
          </p:cNvSpPr>
          <p:nvPr>
            <p:ph type="title"/>
          </p:nvPr>
        </p:nvSpPr>
        <p:spPr>
          <a:xfrm>
            <a:off x="612647" y="1371600"/>
            <a:ext cx="10969753" cy="399228"/>
          </a:xfrm>
        </p:spPr>
        <p:txBody>
          <a:bodyPr rtlCol="0" anchor="t"/>
          <a:lstStyle/>
          <a:p>
            <a:pPr rtl="0"/>
            <a:r>
              <a:rPr lang="pt-br"/>
              <a:t>Clique para editar o estilo de título Mestre</a:t>
            </a:r>
          </a:p>
        </p:txBody>
      </p:sp>
      <p:sp>
        <p:nvSpPr>
          <p:cNvPr id="4" name="Espaço Reservado para Data 3">
            <a:extLst>
              <a:ext uri="{FF2B5EF4-FFF2-40B4-BE49-F238E27FC236}">
                <a16:creationId xmlns:a16="http://schemas.microsoft.com/office/drawing/2014/main" id="{9F3CAD5B-18BB-E21E-3A4C-7BAACB8519A4}"/>
              </a:ext>
            </a:extLst>
          </p:cNvPr>
          <p:cNvSpPr>
            <a:spLocks noGrp="1"/>
          </p:cNvSpPr>
          <p:nvPr>
            <p:ph type="dt" sz="half" idx="15"/>
          </p:nvPr>
        </p:nvSpPr>
        <p:spPr>
          <a:xfrm>
            <a:off x="609600" y="322731"/>
            <a:ext cx="914400" cy="283464"/>
          </a:xfrm>
        </p:spPr>
        <p:txBody>
          <a:bodyPr rtlCol="0"/>
          <a:lstStyle/>
          <a:p>
            <a:pPr rtl="0"/>
            <a:r>
              <a:rPr lang="pt-BR"/>
              <a:t>21/11/2025</a:t>
            </a:r>
            <a:endParaRPr lang="en-US"/>
          </a:p>
        </p:txBody>
      </p:sp>
      <p:sp>
        <p:nvSpPr>
          <p:cNvPr id="9" name="Espaço Reservado para Rodapé 8">
            <a:extLst>
              <a:ext uri="{FF2B5EF4-FFF2-40B4-BE49-F238E27FC236}">
                <a16:creationId xmlns:a16="http://schemas.microsoft.com/office/drawing/2014/main" id="{820916D3-99FA-E971-607F-14E290E58854}"/>
              </a:ext>
            </a:extLst>
          </p:cNvPr>
          <p:cNvSpPr>
            <a:spLocks noGrp="1"/>
          </p:cNvSpPr>
          <p:nvPr>
            <p:ph type="ftr" sz="quarter" idx="16"/>
          </p:nvPr>
        </p:nvSpPr>
        <p:spPr>
          <a:xfrm>
            <a:off x="2514600" y="322731"/>
            <a:ext cx="7162800" cy="283464"/>
          </a:xfrm>
        </p:spPr>
        <p:txBody>
          <a:bodyPr rtlCol="0"/>
          <a:lstStyle/>
          <a:p>
            <a:pPr rtl="0"/>
            <a:r>
              <a:rPr lang="pt-br"/>
              <a:t>Amostra de Texto de Rodapé</a:t>
            </a:r>
          </a:p>
        </p:txBody>
      </p:sp>
      <p:sp>
        <p:nvSpPr>
          <p:cNvPr id="10" name="Espaço Reservado para o Número do Slide 9">
            <a:extLst>
              <a:ext uri="{FF2B5EF4-FFF2-40B4-BE49-F238E27FC236}">
                <a16:creationId xmlns:a16="http://schemas.microsoft.com/office/drawing/2014/main" id="{BBDEAB8E-8806-A459-E320-4CA2B455BFD7}"/>
              </a:ext>
            </a:extLst>
          </p:cNvPr>
          <p:cNvSpPr>
            <a:spLocks noGrp="1"/>
          </p:cNvSpPr>
          <p:nvPr>
            <p:ph type="sldNum" sz="quarter" idx="17"/>
          </p:nvPr>
        </p:nvSpPr>
        <p:spPr>
          <a:xfrm>
            <a:off x="10668000" y="322731"/>
            <a:ext cx="914400" cy="283464"/>
          </a:xfrm>
        </p:spPr>
        <p:txBody>
          <a:bodyPr rtlCol="0"/>
          <a:lstStyle/>
          <a:p>
            <a:pPr rtl="0"/>
            <a:fld id="{AEAA3239-9EA4-4A65-A281-97F994456D9F}" type="slidenum">
              <a:rPr lang="en-US" smtClean="0"/>
              <a:t>‹nº›</a:t>
            </a:fld>
            <a:endParaRPr lang="en-US"/>
          </a:p>
        </p:txBody>
      </p:sp>
      <p:sp>
        <p:nvSpPr>
          <p:cNvPr id="3" name="Espaço Reservado para Imagem 10">
            <a:extLst>
              <a:ext uri="{FF2B5EF4-FFF2-40B4-BE49-F238E27FC236}">
                <a16:creationId xmlns:a16="http://schemas.microsoft.com/office/drawing/2014/main" id="{B8BA6868-FD5D-17A2-6CAE-853852E8704F}"/>
              </a:ext>
            </a:extLst>
          </p:cNvPr>
          <p:cNvSpPr>
            <a:spLocks noGrp="1"/>
          </p:cNvSpPr>
          <p:nvPr>
            <p:ph type="pic" sz="quarter" idx="13" hasCustomPrompt="1"/>
          </p:nvPr>
        </p:nvSpPr>
        <p:spPr>
          <a:xfrm>
            <a:off x="609599" y="2169506"/>
            <a:ext cx="10966705" cy="3292510"/>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
        <p:nvSpPr>
          <p:cNvPr id="5" name="Espaço Reservado para Conteúdo 7">
            <a:extLst>
              <a:ext uri="{FF2B5EF4-FFF2-40B4-BE49-F238E27FC236}">
                <a16:creationId xmlns:a16="http://schemas.microsoft.com/office/drawing/2014/main" id="{15F7C753-E8D9-F006-4FC2-8BA2C55187F2}"/>
              </a:ext>
            </a:extLst>
          </p:cNvPr>
          <p:cNvSpPr>
            <a:spLocks noGrp="1"/>
          </p:cNvSpPr>
          <p:nvPr>
            <p:ph sz="quarter" idx="18"/>
          </p:nvPr>
        </p:nvSpPr>
        <p:spPr>
          <a:xfrm>
            <a:off x="609600" y="5846064"/>
            <a:ext cx="10972800" cy="402336"/>
          </a:xfrm>
        </p:spPr>
        <p:txBody>
          <a:bodyPr rtlCol="0" anchor="b"/>
          <a:lstStyle>
            <a:lvl1pPr>
              <a:buNone/>
              <a:defRPr/>
            </a:lvl1pPr>
            <a:lvl2pPr>
              <a:buNone/>
              <a:defRPr/>
            </a:lvl2pPr>
            <a:lvl3pPr>
              <a:buNone/>
              <a:defRPr/>
            </a:lvl3pPr>
            <a:lvl4pPr>
              <a:buNone/>
              <a:defRPr/>
            </a:lvl4pPr>
            <a:lvl5pPr>
              <a:buNone/>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29490977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ítulo com Imagem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7530569" y="606195"/>
            <a:ext cx="4045735" cy="3998595"/>
          </a:xfrm>
        </p:spPr>
        <p:txBody>
          <a:bodyPr vert="horz" lIns="91440" tIns="45720" rIns="91440" bIns="45720" rtlCol="0" anchor="t">
            <a:normAutofit/>
          </a:bodyPr>
          <a:lstStyle>
            <a:lvl1pPr>
              <a:defRPr lang="en-US" sz="3200" dirty="0"/>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7530569" y="4870174"/>
            <a:ext cx="3755116" cy="1033669"/>
          </a:xfrm>
        </p:spPr>
        <p:txBody>
          <a:bodyPr vert="horz" lIns="91440" tIns="45720" rIns="91440" bIns="45720" rtlCol="0" anchor="b">
            <a:normAutofit/>
          </a:bodyPr>
          <a:lstStyle>
            <a:lvl1pPr marL="0" indent="0">
              <a:buNone/>
              <a:defRPr lang="en-US" sz="1400" dirty="0"/>
            </a:lvl1pPr>
          </a:lstStyle>
          <a:p>
            <a:pPr lvl="0" rtl="0"/>
            <a:r>
              <a:rPr lang="pt-br"/>
              <a:t>Clique para editar o estilo de subtítulo Mestre</a:t>
            </a:r>
            <a:endParaRPr lang="en-US"/>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609601" y="322731"/>
            <a:ext cx="914400" cy="283464"/>
          </a:xfrm>
        </p:spPr>
        <p:txBody>
          <a:bodyPr rtlCol="0" anchor="ctr"/>
          <a:lstStyle>
            <a:lvl1pPr>
              <a:defRPr>
                <a:solidFill>
                  <a:schemeClr val="tx1"/>
                </a:solidFill>
                <a:effectLst/>
              </a:defRPr>
            </a:lvl1pPr>
          </a:lstStyle>
          <a:p>
            <a:pPr rtl="0"/>
            <a:r>
              <a:rPr lang="pt-BR"/>
              <a:t>21/11/2025</a:t>
            </a:r>
            <a:endParaRPr lang="en-US"/>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2514600" y="322731"/>
            <a:ext cx="7162800" cy="283464"/>
          </a:xfrm>
        </p:spPr>
        <p:txBody>
          <a:bodyPr rtlCol="0" anchor="ctr"/>
          <a:lstStyle>
            <a:lvl1pPr algn="ctr">
              <a:defRPr/>
            </a:lvl1pPr>
          </a:lstStyle>
          <a:p>
            <a:pPr algn="ct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a:xfrm>
            <a:off x="10668000" y="322731"/>
            <a:ext cx="914400" cy="283464"/>
          </a:xfrm>
        </p:spPr>
        <p:txBody>
          <a:bodyPr rtlCol="0" anchor="ctr"/>
          <a:lstStyle/>
          <a:p>
            <a:pPr rtl="0"/>
            <a:fld id="{AEAA3239-9EA4-4A65-A281-97F994456D9F}" type="slidenum">
              <a:rPr lang="en-US" smtClean="0"/>
              <a:t>‹nº›</a:t>
            </a:fld>
            <a:endParaRPr lang="en-US"/>
          </a:p>
        </p:txBody>
      </p:sp>
      <p:sp>
        <p:nvSpPr>
          <p:cNvPr id="14" name="Espaço Reservado para Imagem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609600" y="609600"/>
            <a:ext cx="6534582" cy="56388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rtlCol="0">
            <a:noAutofit/>
          </a:bodyPr>
          <a:lstStyle>
            <a:lvl1pPr marL="0" indent="0">
              <a:buNone/>
              <a:defRPr>
                <a:solidFill>
                  <a:schemeClr val="bg1"/>
                </a:solidFill>
              </a:defRPr>
            </a:lvl1pPr>
          </a:lstStyle>
          <a:p>
            <a:pPr rtl="0"/>
            <a:r>
              <a:rPr lang="pt-br"/>
              <a:t>   </a:t>
            </a:r>
          </a:p>
        </p:txBody>
      </p:sp>
    </p:spTree>
    <p:extLst>
      <p:ext uri="{BB962C8B-B14F-4D97-AF65-F5344CB8AC3E}">
        <p14:creationId xmlns:p14="http://schemas.microsoft.com/office/powerpoint/2010/main" val="105105885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Número Maior">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756306E-B77F-CE22-FA8C-F08F17B5E9B4}"/>
              </a:ext>
            </a:extLst>
          </p:cNvPr>
          <p:cNvSpPr>
            <a:spLocks noGrp="1"/>
          </p:cNvSpPr>
          <p:nvPr>
            <p:ph type="title"/>
          </p:nvPr>
        </p:nvSpPr>
        <p:spPr>
          <a:xfrm>
            <a:off x="1219199" y="5325034"/>
            <a:ext cx="9762068" cy="916369"/>
          </a:xfrm>
        </p:spPr>
        <p:txBody>
          <a:bodyPr rtlCol="0" anchor="b">
            <a:normAutofit/>
          </a:bodyPr>
          <a:lstStyle>
            <a:lvl1pPr algn="ctr">
              <a:lnSpc>
                <a:spcPct val="110000"/>
              </a:lnSpc>
              <a:defRPr sz="2400" b="1" i="0">
                <a:solidFill>
                  <a:schemeClr val="tx1"/>
                </a:solidFill>
                <a:latin typeface="+mn-lt"/>
              </a:defRPr>
            </a:lvl1pPr>
          </a:lstStyle>
          <a:p>
            <a:pPr rtl="0"/>
            <a:r>
              <a:rPr lang="pt-br"/>
              <a:t>Clique para editar o estilo de título Mestre</a:t>
            </a:r>
            <a:endParaRPr lang="en-US"/>
          </a:p>
        </p:txBody>
      </p:sp>
      <p:sp>
        <p:nvSpPr>
          <p:cNvPr id="3" name="Espaço Reservado para Data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lstStyle>
            <a:lvl1pPr>
              <a:defRPr>
                <a:solidFill>
                  <a:schemeClr val="tx1"/>
                </a:solidFill>
                <a:latin typeface="+mn-lt"/>
              </a:defRPr>
            </a:lvl1pPr>
          </a:lstStyle>
          <a:p>
            <a:pPr rtl="0"/>
            <a:r>
              <a:rPr lang="pt-BR"/>
              <a:t>21/11/2025</a:t>
            </a:r>
            <a:endParaRPr lang="en-US"/>
          </a:p>
        </p:txBody>
      </p:sp>
      <p:sp>
        <p:nvSpPr>
          <p:cNvPr id="4" name="Espaço Reservado para Rodapé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lstStyle>
            <a:lvl1pPr>
              <a:defRPr>
                <a:solidFill>
                  <a:schemeClr val="tx1"/>
                </a:solidFill>
                <a:latin typeface="+mn-lt"/>
              </a:defRPr>
            </a:lvl1pPr>
          </a:lstStyle>
          <a:p>
            <a:pPr rtl="0"/>
            <a:r>
              <a:rPr lang="pt-BR"/>
              <a:t>Amostra de Texto de Rodapé</a:t>
            </a:r>
            <a:endParaRPr lang="en-US"/>
          </a:p>
        </p:txBody>
      </p:sp>
      <p:sp>
        <p:nvSpPr>
          <p:cNvPr id="5" name="Espaço Reservado para o Número do Slide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lstStyle>
            <a:lvl1pPr>
              <a:defRPr>
                <a:solidFill>
                  <a:schemeClr val="tx1"/>
                </a:solidFill>
                <a:latin typeface="+mn-lt"/>
              </a:defRPr>
            </a:lvl1pPr>
          </a:lstStyle>
          <a:p>
            <a:pPr rtl="0"/>
            <a:fld id="{AEAA3239-9EA4-4A65-A281-97F994456D9F}" type="slidenum">
              <a:rPr lang="en-US" smtClean="0"/>
              <a:pPr rtl="0"/>
              <a:t>‹nº›</a:t>
            </a:fld>
            <a:endParaRPr lang="en-US"/>
          </a:p>
        </p:txBody>
      </p:sp>
      <p:sp>
        <p:nvSpPr>
          <p:cNvPr id="7" name="Espaço Reservado para Conteúdo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609600" y="914400"/>
            <a:ext cx="10972800" cy="4105835"/>
          </a:xfrm>
        </p:spPr>
        <p:txBody>
          <a:bodyPr rtlCol="0" anchor="t">
            <a:normAutofit/>
          </a:bodyPr>
          <a:lstStyle>
            <a:lvl1pPr marL="0" indent="0" algn="ctr">
              <a:lnSpc>
                <a:spcPct val="90000"/>
              </a:lnSpc>
              <a:buNone/>
              <a:defRPr sz="27500" b="0">
                <a:solidFill>
                  <a:schemeClr val="tx1"/>
                </a:solidFill>
                <a:latin typeface="+mj-lt"/>
              </a:defRPr>
            </a:lvl1pPr>
          </a:lstStyle>
          <a:p>
            <a:pPr lvl="0" rtl="0"/>
            <a:r>
              <a:rPr lang="pt-br"/>
              <a:t>##%</a:t>
            </a:r>
          </a:p>
        </p:txBody>
      </p:sp>
    </p:spTree>
    <p:extLst>
      <p:ext uri="{BB962C8B-B14F-4D97-AF65-F5344CB8AC3E}">
        <p14:creationId xmlns:p14="http://schemas.microsoft.com/office/powerpoint/2010/main" val="168513456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úmero Maior 2">
    <p:spTree>
      <p:nvGrpSpPr>
        <p:cNvPr id="1" name=""/>
        <p:cNvGrpSpPr/>
        <p:nvPr/>
      </p:nvGrpSpPr>
      <p:grpSpPr>
        <a:xfrm>
          <a:off x="0" y="0"/>
          <a:ext cx="0" cy="0"/>
          <a:chOff x="0" y="0"/>
          <a:chExt cx="0" cy="0"/>
        </a:xfrm>
      </p:grpSpPr>
      <p:sp>
        <p:nvSpPr>
          <p:cNvPr id="8" name="Título 7">
            <a:extLst>
              <a:ext uri="{FF2B5EF4-FFF2-40B4-BE49-F238E27FC236}">
                <a16:creationId xmlns:a16="http://schemas.microsoft.com/office/drawing/2014/main" id="{D37F0C99-9A58-96BA-B51F-4BEDCF1AA120}"/>
              </a:ext>
            </a:extLst>
          </p:cNvPr>
          <p:cNvSpPr>
            <a:spLocks noGrp="1"/>
          </p:cNvSpPr>
          <p:nvPr>
            <p:ph type="title"/>
          </p:nvPr>
        </p:nvSpPr>
        <p:spPr>
          <a:xfrm>
            <a:off x="609601" y="5257802"/>
            <a:ext cx="10052304" cy="990598"/>
          </a:xfrm>
        </p:spPr>
        <p:txBody>
          <a:bodyPr rtlCol="0"/>
          <a:lstStyle>
            <a:lvl1pPr>
              <a:lnSpc>
                <a:spcPct val="110000"/>
              </a:lnSpc>
              <a:defRPr/>
            </a:lvl1pPr>
          </a:lstStyle>
          <a:p>
            <a:pPr rtl="0"/>
            <a:r>
              <a:rPr lang="pt-br"/>
              <a:t>Clique para editar o estilo de título Mestre</a:t>
            </a:r>
          </a:p>
        </p:txBody>
      </p:sp>
      <p:sp>
        <p:nvSpPr>
          <p:cNvPr id="3" name="Espaço Reservado para Data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lstStyle>
            <a:lvl1pPr>
              <a:defRPr>
                <a:solidFill>
                  <a:schemeClr val="tx1"/>
                </a:solidFill>
                <a:latin typeface="+mn-lt"/>
              </a:defRPr>
            </a:lvl1pPr>
          </a:lstStyle>
          <a:p>
            <a:pPr rtl="0"/>
            <a:r>
              <a:rPr lang="pt-BR"/>
              <a:t>21/11/2025</a:t>
            </a:r>
            <a:endParaRPr lang="en-US"/>
          </a:p>
        </p:txBody>
      </p:sp>
      <p:sp>
        <p:nvSpPr>
          <p:cNvPr id="4" name="Espaço Reservado para Rodapé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lstStyle>
            <a:lvl1pPr>
              <a:defRPr>
                <a:solidFill>
                  <a:schemeClr val="tx1"/>
                </a:solidFill>
                <a:latin typeface="+mn-lt"/>
              </a:defRPr>
            </a:lvl1pPr>
          </a:lstStyle>
          <a:p>
            <a:pPr rtl="0"/>
            <a:r>
              <a:rPr lang="pt-BR"/>
              <a:t>Amostra de Texto de Rodapé</a:t>
            </a:r>
            <a:endParaRPr lang="en-US"/>
          </a:p>
        </p:txBody>
      </p:sp>
      <p:sp>
        <p:nvSpPr>
          <p:cNvPr id="5" name="Espaço Reservado para o Número do Slide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lstStyle>
            <a:lvl1pPr>
              <a:defRPr>
                <a:solidFill>
                  <a:schemeClr val="tx1"/>
                </a:solidFill>
                <a:latin typeface="+mn-lt"/>
              </a:defRPr>
            </a:lvl1pPr>
          </a:lstStyle>
          <a:p>
            <a:pPr rtl="0"/>
            <a:fld id="{AEAA3239-9EA4-4A65-A281-97F994456D9F}" type="slidenum">
              <a:rPr lang="en-US" smtClean="0"/>
              <a:pPr rtl="0"/>
              <a:t>‹nº›</a:t>
            </a:fld>
            <a:endParaRPr lang="en-US"/>
          </a:p>
        </p:txBody>
      </p:sp>
      <p:sp>
        <p:nvSpPr>
          <p:cNvPr id="11" name="Espaço Reservado para Conteúdo 10">
            <a:extLst>
              <a:ext uri="{FF2B5EF4-FFF2-40B4-BE49-F238E27FC236}">
                <a16:creationId xmlns:a16="http://schemas.microsoft.com/office/drawing/2014/main" id="{F859DF22-2D22-B432-1B7E-1CCD6DA9C571}"/>
              </a:ext>
            </a:extLst>
          </p:cNvPr>
          <p:cNvSpPr>
            <a:spLocks noGrp="1"/>
          </p:cNvSpPr>
          <p:nvPr>
            <p:ph sz="quarter" idx="14" hasCustomPrompt="1"/>
          </p:nvPr>
        </p:nvSpPr>
        <p:spPr>
          <a:xfrm>
            <a:off x="609600" y="904875"/>
            <a:ext cx="10052050" cy="4038600"/>
          </a:xfrm>
        </p:spPr>
        <p:txBody>
          <a:bodyPr rtlCol="0" anchor="t"/>
          <a:lstStyle>
            <a:lvl1pPr>
              <a:lnSpc>
                <a:spcPct val="90000"/>
              </a:lnSpc>
              <a:buNone/>
              <a:defRPr sz="30000"/>
            </a:lvl1pPr>
          </a:lstStyle>
          <a:p>
            <a:pPr lvl="0" rtl="0"/>
            <a:r>
              <a:rPr lang="pt-br"/>
              <a:t>##%</a:t>
            </a:r>
          </a:p>
        </p:txBody>
      </p:sp>
    </p:spTree>
    <p:extLst>
      <p:ext uri="{BB962C8B-B14F-4D97-AF65-F5344CB8AC3E}">
        <p14:creationId xmlns:p14="http://schemas.microsoft.com/office/powerpoint/2010/main" val="339193353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Número Maior 3">
    <p:spTree>
      <p:nvGrpSpPr>
        <p:cNvPr id="1" name=""/>
        <p:cNvGrpSpPr/>
        <p:nvPr/>
      </p:nvGrpSpPr>
      <p:grpSpPr>
        <a:xfrm>
          <a:off x="0" y="0"/>
          <a:ext cx="0" cy="0"/>
          <a:chOff x="0" y="0"/>
          <a:chExt cx="0" cy="0"/>
        </a:xfrm>
      </p:grpSpPr>
      <p:sp>
        <p:nvSpPr>
          <p:cNvPr id="9" name="Título 8">
            <a:extLst>
              <a:ext uri="{FF2B5EF4-FFF2-40B4-BE49-F238E27FC236}">
                <a16:creationId xmlns:a16="http://schemas.microsoft.com/office/drawing/2014/main" id="{69E00404-475A-8BBB-C6CE-9106DE692A22}"/>
              </a:ext>
            </a:extLst>
          </p:cNvPr>
          <p:cNvSpPr>
            <a:spLocks noGrp="1"/>
          </p:cNvSpPr>
          <p:nvPr>
            <p:ph type="title"/>
          </p:nvPr>
        </p:nvSpPr>
        <p:spPr>
          <a:xfrm>
            <a:off x="9067800" y="3962400"/>
            <a:ext cx="2514599" cy="2285999"/>
          </a:xfrm>
        </p:spPr>
        <p:txBody>
          <a:bodyPr rtlCol="0" anchor="b"/>
          <a:lstStyle/>
          <a:p>
            <a:pPr rtl="0"/>
            <a:r>
              <a:rPr lang="pt-br"/>
              <a:t>Clique para editar o estilo de título Mestre</a:t>
            </a:r>
          </a:p>
        </p:txBody>
      </p:sp>
      <p:sp>
        <p:nvSpPr>
          <p:cNvPr id="3" name="Espaço Reservado para Data 2">
            <a:extLst>
              <a:ext uri="{FF2B5EF4-FFF2-40B4-BE49-F238E27FC236}">
                <a16:creationId xmlns:a16="http://schemas.microsoft.com/office/drawing/2014/main" id="{4A591E5F-EDEF-7D02-30E6-B960B5E45903}"/>
              </a:ext>
            </a:extLst>
          </p:cNvPr>
          <p:cNvSpPr>
            <a:spLocks noGrp="1"/>
          </p:cNvSpPr>
          <p:nvPr>
            <p:ph type="dt" sz="half" idx="10"/>
          </p:nvPr>
        </p:nvSpPr>
        <p:spPr/>
        <p:txBody>
          <a:bodyPr rtlCol="0"/>
          <a:lstStyle>
            <a:lvl1pPr>
              <a:defRPr>
                <a:solidFill>
                  <a:schemeClr val="tx1"/>
                </a:solidFill>
                <a:latin typeface="+mn-lt"/>
              </a:defRPr>
            </a:lvl1pPr>
          </a:lstStyle>
          <a:p>
            <a:pPr rtl="0"/>
            <a:r>
              <a:rPr lang="pt-BR"/>
              <a:t>21/11/2025</a:t>
            </a:r>
            <a:endParaRPr lang="en-US"/>
          </a:p>
        </p:txBody>
      </p:sp>
      <p:sp>
        <p:nvSpPr>
          <p:cNvPr id="4" name="Espaço Reservado para Rodapé 3">
            <a:extLst>
              <a:ext uri="{FF2B5EF4-FFF2-40B4-BE49-F238E27FC236}">
                <a16:creationId xmlns:a16="http://schemas.microsoft.com/office/drawing/2014/main" id="{C394E47C-0C77-0005-1755-14F7739DF22E}"/>
              </a:ext>
            </a:extLst>
          </p:cNvPr>
          <p:cNvSpPr>
            <a:spLocks noGrp="1"/>
          </p:cNvSpPr>
          <p:nvPr>
            <p:ph type="ftr" sz="quarter" idx="11"/>
          </p:nvPr>
        </p:nvSpPr>
        <p:spPr/>
        <p:txBody>
          <a:bodyPr rtlCol="0"/>
          <a:lstStyle>
            <a:lvl1pPr>
              <a:defRPr>
                <a:solidFill>
                  <a:schemeClr val="tx1"/>
                </a:solidFill>
                <a:latin typeface="+mn-lt"/>
              </a:defRPr>
            </a:lvl1pPr>
          </a:lstStyle>
          <a:p>
            <a:pPr rtl="0"/>
            <a:r>
              <a:rPr lang="pt-BR"/>
              <a:t>Amostra de Texto de Rodapé</a:t>
            </a:r>
            <a:endParaRPr lang="en-US"/>
          </a:p>
        </p:txBody>
      </p:sp>
      <p:sp>
        <p:nvSpPr>
          <p:cNvPr id="5" name="Espaço Reservado para o Número do Slide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rtlCol="0"/>
          <a:lstStyle>
            <a:lvl1pPr>
              <a:defRPr>
                <a:solidFill>
                  <a:schemeClr val="tx1"/>
                </a:solidFill>
                <a:latin typeface="+mn-lt"/>
              </a:defRPr>
            </a:lvl1pPr>
          </a:lstStyle>
          <a:p>
            <a:pPr rtl="0"/>
            <a:fld id="{AEAA3239-9EA4-4A65-A281-97F994456D9F}" type="slidenum">
              <a:rPr lang="en-US" smtClean="0"/>
              <a:pPr rtl="0"/>
              <a:t>‹nº›</a:t>
            </a:fld>
            <a:endParaRPr lang="en-US"/>
          </a:p>
        </p:txBody>
      </p:sp>
      <p:sp>
        <p:nvSpPr>
          <p:cNvPr id="8" name="Espaço Reservado para Conteúdo 10">
            <a:extLst>
              <a:ext uri="{FF2B5EF4-FFF2-40B4-BE49-F238E27FC236}">
                <a16:creationId xmlns:a16="http://schemas.microsoft.com/office/drawing/2014/main" id="{97D4B19F-6F49-D42F-E0D8-B04A37866557}"/>
              </a:ext>
            </a:extLst>
          </p:cNvPr>
          <p:cNvSpPr>
            <a:spLocks noGrp="1"/>
          </p:cNvSpPr>
          <p:nvPr>
            <p:ph sz="quarter" idx="14" hasCustomPrompt="1"/>
          </p:nvPr>
        </p:nvSpPr>
        <p:spPr>
          <a:xfrm>
            <a:off x="609600" y="904875"/>
            <a:ext cx="8077200" cy="5343524"/>
          </a:xfrm>
        </p:spPr>
        <p:txBody>
          <a:bodyPr rtlCol="0" anchor="t"/>
          <a:lstStyle>
            <a:lvl1pPr>
              <a:lnSpc>
                <a:spcPct val="90000"/>
              </a:lnSpc>
              <a:buNone/>
              <a:defRPr sz="27500"/>
            </a:lvl1pPr>
          </a:lstStyle>
          <a:p>
            <a:pPr lvl="0" rtl="0"/>
            <a:r>
              <a:rPr lang="pt-br"/>
              <a:t>##%</a:t>
            </a:r>
          </a:p>
        </p:txBody>
      </p:sp>
    </p:spTree>
    <p:extLst>
      <p:ext uri="{BB962C8B-B14F-4D97-AF65-F5344CB8AC3E}">
        <p14:creationId xmlns:p14="http://schemas.microsoft.com/office/powerpoint/2010/main" val="255432947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Demonstrativ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lstStyle>
            <a:lvl1pPr>
              <a:defRPr>
                <a:latin typeface="+mn-lt"/>
              </a:defRPr>
            </a:lvl1pPr>
          </a:lstStyle>
          <a:p>
            <a:pPr rtl="0"/>
            <a:r>
              <a:rPr lang="pt-br"/>
              <a:t>Clique para editar o estilo de título Mestre</a:t>
            </a:r>
            <a:endParaRPr lang="en-US"/>
          </a:p>
        </p:txBody>
      </p:sp>
      <p:sp>
        <p:nvSpPr>
          <p:cNvPr id="3" name="Espaço Reservado para Data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lstStyle>
            <a:lvl1pPr>
              <a:defRPr>
                <a:solidFill>
                  <a:schemeClr val="tx1"/>
                </a:solidFill>
                <a:latin typeface="+mn-lt"/>
              </a:defRPr>
            </a:lvl1pPr>
          </a:lstStyle>
          <a:p>
            <a:pPr rtl="0"/>
            <a:r>
              <a:rPr lang="pt-BR"/>
              <a:t>21/11/2025</a:t>
            </a:r>
            <a:endParaRPr lang="en-US"/>
          </a:p>
        </p:txBody>
      </p:sp>
      <p:sp>
        <p:nvSpPr>
          <p:cNvPr id="4" name="Espaço Reservado para Rodapé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lstStyle>
            <a:lvl1pPr>
              <a:defRPr>
                <a:solidFill>
                  <a:schemeClr val="tx1"/>
                </a:solidFill>
                <a:latin typeface="+mn-lt"/>
              </a:defRPr>
            </a:lvl1pPr>
          </a:lstStyle>
          <a:p>
            <a:pPr rtl="0"/>
            <a:r>
              <a:rPr lang="pt-BR"/>
              <a:t>Amostra de Texto de Rodapé</a:t>
            </a:r>
            <a:endParaRPr lang="en-US"/>
          </a:p>
        </p:txBody>
      </p:sp>
      <p:sp>
        <p:nvSpPr>
          <p:cNvPr id="5" name="Espaço Reservado para o Número do Slide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lstStyle>
            <a:lvl1pPr>
              <a:defRPr>
                <a:solidFill>
                  <a:schemeClr val="tx1"/>
                </a:solidFill>
                <a:latin typeface="+mn-lt"/>
              </a:defRPr>
            </a:lvl1pPr>
          </a:lstStyle>
          <a:p>
            <a:pPr rtl="0"/>
            <a:fld id="{AEAA3239-9EA4-4A65-A281-97F994456D9F}" type="slidenum">
              <a:rPr lang="en-US" smtClean="0"/>
              <a:pPr rtl="0"/>
              <a:t>‹nº›</a:t>
            </a:fld>
            <a:endParaRPr lang="en-US"/>
          </a:p>
        </p:txBody>
      </p:sp>
      <p:sp>
        <p:nvSpPr>
          <p:cNvPr id="7" name="Espaço Reservado para Conteú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09600" y="1371600"/>
            <a:ext cx="10972800" cy="4876800"/>
          </a:xfrm>
        </p:spPr>
        <p:txBody>
          <a:bodyPr rtlCol="0" anchor="t">
            <a:normAutofit/>
          </a:bodyPr>
          <a:lstStyle>
            <a:lvl1pPr marL="0" indent="0">
              <a:lnSpc>
                <a:spcPct val="90000"/>
              </a:lnSpc>
              <a:buNone/>
              <a:defRPr sz="3200" b="1" cap="all" baseline="0">
                <a:solidFill>
                  <a:schemeClr val="tx1"/>
                </a:solidFill>
                <a:latin typeface="+mj-lt"/>
              </a:defRPr>
            </a:lvl1pPr>
            <a:lvl2pPr marL="228600" indent="0">
              <a:lnSpc>
                <a:spcPct val="90000"/>
              </a:lnSpc>
              <a:buNone/>
              <a:defRPr sz="3200" b="1" cap="all" baseline="0">
                <a:solidFill>
                  <a:schemeClr val="tx1"/>
                </a:solidFill>
                <a:latin typeface="+mj-lt"/>
              </a:defRPr>
            </a:lvl2pPr>
            <a:lvl3pPr marL="457200" indent="0">
              <a:lnSpc>
                <a:spcPct val="90000"/>
              </a:lnSpc>
              <a:buNone/>
              <a:defRPr sz="3200" b="1" cap="all" baseline="0">
                <a:solidFill>
                  <a:schemeClr val="tx1"/>
                </a:solidFill>
                <a:latin typeface="+mj-lt"/>
              </a:defRPr>
            </a:lvl3pPr>
            <a:lvl4pPr marL="685800" indent="0">
              <a:lnSpc>
                <a:spcPct val="90000"/>
              </a:lnSpc>
              <a:buNone/>
              <a:defRPr sz="3200" b="1" cap="all" baseline="0">
                <a:solidFill>
                  <a:schemeClr val="tx1"/>
                </a:solidFill>
                <a:latin typeface="+mj-lt"/>
              </a:defRPr>
            </a:lvl4pPr>
            <a:lvl5pPr marL="914400" indent="0">
              <a:lnSpc>
                <a:spcPct val="90000"/>
              </a:lnSpc>
              <a:buNone/>
              <a:defRPr sz="3200" b="1" cap="all" baseline="0">
                <a:solidFill>
                  <a:schemeClr val="tx1"/>
                </a:solidFill>
                <a:latin typeface="+mj-lt"/>
              </a:defRPr>
            </a:lvl5pPr>
          </a:lstStyle>
          <a:p>
            <a:pPr lvl="0" rtl="0"/>
            <a:r>
              <a:rPr lang="pt-br"/>
              <a:t>Clique para adicionar uma Instrução</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15819655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Demonstrativ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lstStyle/>
          <a:p>
            <a:pPr rtl="0"/>
            <a:r>
              <a:rPr lang="pt-br"/>
              <a:t>Clique para editar o estilo de título Mestre</a:t>
            </a:r>
            <a:endParaRPr lang="en-US"/>
          </a:p>
        </p:txBody>
      </p:sp>
      <p:sp>
        <p:nvSpPr>
          <p:cNvPr id="3" name="Espaço Reservado para Data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lstStyle>
            <a:lvl1pPr>
              <a:defRPr>
                <a:solidFill>
                  <a:schemeClr val="tx1"/>
                </a:solidFill>
              </a:defRPr>
            </a:lvl1pPr>
          </a:lstStyle>
          <a:p>
            <a:pPr rtl="0"/>
            <a:r>
              <a:rPr lang="pt-BR"/>
              <a:t>21/11/2025</a:t>
            </a:r>
            <a:endParaRPr lang="en-US"/>
          </a:p>
        </p:txBody>
      </p:sp>
      <p:sp>
        <p:nvSpPr>
          <p:cNvPr id="4" name="Espaço Reservado para Rodapé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lstStyle>
            <a:lvl1pPr>
              <a:defRPr>
                <a:solidFill>
                  <a:schemeClr val="tx1"/>
                </a:solidFill>
              </a:defRPr>
            </a:lvl1pPr>
          </a:lstStyle>
          <a:p>
            <a:pPr rtl="0"/>
            <a:r>
              <a:rPr lang="pt-BR"/>
              <a:t>Amostra de Texto de Rodapé</a:t>
            </a:r>
            <a:endParaRPr lang="pt-br"/>
          </a:p>
        </p:txBody>
      </p:sp>
      <p:sp>
        <p:nvSpPr>
          <p:cNvPr id="5" name="Espaço Reservado para o Número do Slide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
        <p:nvSpPr>
          <p:cNvPr id="7" name="Espaço Reservado para Conteú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371600"/>
            <a:ext cx="10969752" cy="4876800"/>
          </a:xfrm>
        </p:spPr>
        <p:txBody>
          <a:bodyPr rtlCol="0" anchor="t">
            <a:normAutofit/>
          </a:bodyPr>
          <a:lstStyle>
            <a:lvl1pPr marL="0" indent="0">
              <a:lnSpc>
                <a:spcPct val="90000"/>
              </a:lnSpc>
              <a:buNone/>
              <a:defRPr sz="2400" b="1" cap="all" baseline="0">
                <a:solidFill>
                  <a:schemeClr val="tx1"/>
                </a:solidFill>
                <a:latin typeface="+mj-lt"/>
              </a:defRPr>
            </a:lvl1pPr>
            <a:lvl2pPr marL="228600" indent="0">
              <a:lnSpc>
                <a:spcPct val="90000"/>
              </a:lnSpc>
              <a:buNone/>
              <a:defRPr sz="2400" b="1" cap="all" baseline="0">
                <a:solidFill>
                  <a:schemeClr val="tx1"/>
                </a:solidFill>
                <a:latin typeface="+mj-lt"/>
              </a:defRPr>
            </a:lvl2pPr>
            <a:lvl3pPr marL="457200" indent="0">
              <a:lnSpc>
                <a:spcPct val="90000"/>
              </a:lnSpc>
              <a:buNone/>
              <a:defRPr sz="2400" b="1" cap="all" baseline="0">
                <a:solidFill>
                  <a:schemeClr val="tx1"/>
                </a:solidFill>
                <a:latin typeface="+mj-lt"/>
              </a:defRPr>
            </a:lvl3pPr>
            <a:lvl4pPr marL="685800" indent="0">
              <a:lnSpc>
                <a:spcPct val="90000"/>
              </a:lnSpc>
              <a:buNone/>
              <a:defRPr sz="2400" b="1" cap="all" baseline="0">
                <a:solidFill>
                  <a:schemeClr val="tx1"/>
                </a:solidFill>
                <a:latin typeface="+mj-lt"/>
              </a:defRPr>
            </a:lvl4pPr>
            <a:lvl5pPr marL="914400" indent="0">
              <a:lnSpc>
                <a:spcPct val="90000"/>
              </a:lnSpc>
              <a:buNone/>
              <a:defRPr sz="2400" b="1" cap="all" baseline="0">
                <a:solidFill>
                  <a:schemeClr val="tx1"/>
                </a:solidFill>
                <a:latin typeface="+mj-lt"/>
              </a:defRPr>
            </a:lvl5pPr>
          </a:lstStyle>
          <a:p>
            <a:pPr lvl="0" rtl="0"/>
            <a:r>
              <a:rPr lang="pt-br"/>
              <a:t>Clique para adicionar uma Instrução</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35713674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Instruçã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rtlCol="0"/>
          <a:lstStyle/>
          <a:p>
            <a:pPr rtl="0"/>
            <a:r>
              <a:rPr lang="pt-br"/>
              <a:t>Clique para editar o estilo de título Mestre</a:t>
            </a:r>
            <a:endParaRPr lang="en-US"/>
          </a:p>
        </p:txBody>
      </p:sp>
      <p:sp>
        <p:nvSpPr>
          <p:cNvPr id="3" name="Espaço Reservado para Data 2">
            <a:extLst>
              <a:ext uri="{FF2B5EF4-FFF2-40B4-BE49-F238E27FC236}">
                <a16:creationId xmlns:a16="http://schemas.microsoft.com/office/drawing/2014/main" id="{67F688C7-1128-9027-65E4-A17BBE7DDDF0}"/>
              </a:ext>
            </a:extLst>
          </p:cNvPr>
          <p:cNvSpPr>
            <a:spLocks noGrp="1"/>
          </p:cNvSpPr>
          <p:nvPr>
            <p:ph type="dt" sz="half" idx="10"/>
          </p:nvPr>
        </p:nvSpPr>
        <p:spPr/>
        <p:txBody>
          <a:bodyPr rtlCol="0"/>
          <a:lstStyle>
            <a:lvl1pPr>
              <a:defRPr>
                <a:solidFill>
                  <a:schemeClr val="tx1"/>
                </a:solidFill>
              </a:defRPr>
            </a:lvl1pPr>
          </a:lstStyle>
          <a:p>
            <a:pPr rtl="0"/>
            <a:r>
              <a:rPr lang="pt-BR"/>
              <a:t>21/11/2025</a:t>
            </a:r>
            <a:endParaRPr lang="en-US"/>
          </a:p>
        </p:txBody>
      </p:sp>
      <p:sp>
        <p:nvSpPr>
          <p:cNvPr id="4" name="Espaço Reservado para Rodapé 3">
            <a:extLst>
              <a:ext uri="{FF2B5EF4-FFF2-40B4-BE49-F238E27FC236}">
                <a16:creationId xmlns:a16="http://schemas.microsoft.com/office/drawing/2014/main" id="{3D56E87B-2252-4382-E6E7-15A81BCC8029}"/>
              </a:ext>
            </a:extLst>
          </p:cNvPr>
          <p:cNvSpPr>
            <a:spLocks noGrp="1"/>
          </p:cNvSpPr>
          <p:nvPr>
            <p:ph type="ftr" sz="quarter" idx="11"/>
          </p:nvPr>
        </p:nvSpPr>
        <p:spPr/>
        <p:txBody>
          <a:bodyPr rtlCol="0"/>
          <a:lstStyle>
            <a:lvl1pPr>
              <a:defRPr>
                <a:solidFill>
                  <a:schemeClr val="tx1"/>
                </a:solidFill>
              </a:defRPr>
            </a:lvl1pPr>
          </a:lstStyle>
          <a:p>
            <a:pPr rtl="0"/>
            <a:r>
              <a:rPr lang="pt-BR"/>
              <a:t>Amostra de Texto de Rodapé</a:t>
            </a:r>
            <a:endParaRPr lang="pt-br"/>
          </a:p>
        </p:txBody>
      </p:sp>
      <p:sp>
        <p:nvSpPr>
          <p:cNvPr id="5" name="Espaço Reservado para o Número do Slide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
        <p:nvSpPr>
          <p:cNvPr id="7" name="Espaço Reservado para Conteúdo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612648" y="1371600"/>
            <a:ext cx="10969752" cy="4876800"/>
          </a:xfrm>
        </p:spPr>
        <p:txBody>
          <a:bodyPr rtlCol="0" anchor="t">
            <a:normAutofit/>
          </a:bodyPr>
          <a:lstStyle>
            <a:lvl1pPr marL="0" indent="0" algn="ctr">
              <a:lnSpc>
                <a:spcPct val="90000"/>
              </a:lnSpc>
              <a:buNone/>
              <a:defRPr sz="3600" b="1" cap="all" baseline="0">
                <a:solidFill>
                  <a:schemeClr val="tx1"/>
                </a:solidFill>
                <a:latin typeface="+mj-lt"/>
              </a:defRPr>
            </a:lvl1pPr>
            <a:lvl2pPr marL="228600" indent="0" algn="ctr">
              <a:lnSpc>
                <a:spcPct val="90000"/>
              </a:lnSpc>
              <a:buNone/>
              <a:defRPr sz="3600" b="1" cap="all" baseline="0">
                <a:solidFill>
                  <a:schemeClr val="tx1"/>
                </a:solidFill>
                <a:latin typeface="+mj-lt"/>
              </a:defRPr>
            </a:lvl2pPr>
            <a:lvl3pPr marL="457200" indent="0" algn="ctr">
              <a:lnSpc>
                <a:spcPct val="90000"/>
              </a:lnSpc>
              <a:buNone/>
              <a:defRPr sz="3600" b="1" cap="all" baseline="0">
                <a:solidFill>
                  <a:schemeClr val="tx1"/>
                </a:solidFill>
                <a:latin typeface="+mj-lt"/>
              </a:defRPr>
            </a:lvl3pPr>
            <a:lvl4pPr marL="685800" indent="0" algn="ctr">
              <a:lnSpc>
                <a:spcPct val="90000"/>
              </a:lnSpc>
              <a:buNone/>
              <a:defRPr sz="3600" b="1" cap="all" baseline="0">
                <a:solidFill>
                  <a:schemeClr val="tx1"/>
                </a:solidFill>
                <a:latin typeface="+mj-lt"/>
              </a:defRPr>
            </a:lvl4pPr>
            <a:lvl5pPr marL="914400" indent="0" algn="ctr">
              <a:lnSpc>
                <a:spcPct val="90000"/>
              </a:lnSpc>
              <a:buNone/>
              <a:defRPr sz="3600" b="1" cap="all" baseline="0">
                <a:solidFill>
                  <a:schemeClr val="tx1"/>
                </a:solidFill>
                <a:latin typeface="+mj-lt"/>
              </a:defRPr>
            </a:lvl5pPr>
          </a:lstStyle>
          <a:p>
            <a:pPr lvl="0" rtl="0"/>
            <a:r>
              <a:rPr lang="pt-br"/>
              <a:t>Clique para adicionar uma Instrução</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321363139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it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2FA0A-1F7B-DD41-ECED-02B60BC46B10}"/>
              </a:ext>
            </a:extLst>
          </p:cNvPr>
          <p:cNvSpPr>
            <a:spLocks noGrp="1"/>
          </p:cNvSpPr>
          <p:nvPr>
            <p:ph type="title" hasCustomPrompt="1"/>
          </p:nvPr>
        </p:nvSpPr>
        <p:spPr>
          <a:xfrm>
            <a:off x="609600" y="5572631"/>
            <a:ext cx="10966704" cy="640080"/>
          </a:xfrm>
        </p:spPr>
        <p:txBody>
          <a:bodyPr rtlCol="0" anchor="b">
            <a:normAutofit/>
          </a:bodyPr>
          <a:lstStyle>
            <a:lvl1pPr>
              <a:lnSpc>
                <a:spcPct val="120000"/>
              </a:lnSpc>
              <a:defRPr sz="2400" spc="0">
                <a:solidFill>
                  <a:schemeClr val="tx1"/>
                </a:solidFill>
                <a:latin typeface="+mn-lt"/>
              </a:defRPr>
            </a:lvl1pPr>
          </a:lstStyle>
          <a:p>
            <a:pPr rtl="0"/>
            <a:r>
              <a:rPr lang="pt-br"/>
              <a:t>Autor da Citação</a:t>
            </a:r>
          </a:p>
        </p:txBody>
      </p:sp>
      <p:sp>
        <p:nvSpPr>
          <p:cNvPr id="3" name="Espaço Reservado para Data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lstStyle>
            <a:lvl1pPr>
              <a:defRPr>
                <a:latin typeface="+mn-lt"/>
              </a:defRPr>
            </a:lvl1pPr>
          </a:lstStyle>
          <a:p>
            <a:pPr rtl="0"/>
            <a:r>
              <a:rPr lang="pt-BR"/>
              <a:t>21/11/2025</a:t>
            </a:r>
            <a:endParaRPr lang="en-US"/>
          </a:p>
        </p:txBody>
      </p:sp>
      <p:sp>
        <p:nvSpPr>
          <p:cNvPr id="4" name="Espaço Reservado para Rodapé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lstStyle>
            <a:lvl1pPr>
              <a:defRPr>
                <a:latin typeface="+mn-lt"/>
              </a:defRPr>
            </a:lvl1pPr>
          </a:lstStyle>
          <a:p>
            <a:pPr rtl="0"/>
            <a:r>
              <a:rPr lang="pt-BR"/>
              <a:t>Amostra de Texto de Rodapé</a:t>
            </a:r>
            <a:endParaRPr lang="en-US"/>
          </a:p>
        </p:txBody>
      </p:sp>
      <p:sp>
        <p:nvSpPr>
          <p:cNvPr id="5" name="Espaço Reservado para o Número do Slide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lstStyle>
            <a:lvl1pPr>
              <a:defRPr>
                <a:latin typeface="+mn-lt"/>
              </a:defRPr>
            </a:lvl1pPr>
          </a:lstStyle>
          <a:p>
            <a:pPr rtl="0"/>
            <a:fld id="{AEAA3239-9EA4-4A65-A281-97F994456D9F}" type="slidenum">
              <a:rPr lang="en-US" smtClean="0"/>
              <a:pPr rtl="0"/>
              <a:t>‹nº›</a:t>
            </a:fld>
            <a:endParaRPr lang="en-US"/>
          </a:p>
        </p:txBody>
      </p:sp>
      <p:sp>
        <p:nvSpPr>
          <p:cNvPr id="7" name="Espaço Reservado para Conteúdo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609600" y="1371600"/>
            <a:ext cx="10966704" cy="3806142"/>
          </a:xfrm>
        </p:spPr>
        <p:txBody>
          <a:bodyPr rtlCol="0" anchor="t">
            <a:normAutofit/>
          </a:bodyPr>
          <a:lstStyle>
            <a:lvl1pPr marL="164592" indent="-164592">
              <a:lnSpc>
                <a:spcPct val="100000"/>
              </a:lnSpc>
              <a:spcBef>
                <a:spcPts val="0"/>
              </a:spcBef>
              <a:buNone/>
              <a:defRPr sz="3200">
                <a:latin typeface="+mj-lt"/>
              </a:defRPr>
            </a:lvl1pPr>
          </a:lstStyle>
          <a:p>
            <a:pPr lvl="0" rtl="0"/>
            <a:r>
              <a:rPr lang="pt-br"/>
              <a:t>Clique para adicionar uma Citação</a:t>
            </a:r>
          </a:p>
        </p:txBody>
      </p:sp>
    </p:spTree>
    <p:extLst>
      <p:ext uri="{BB962C8B-B14F-4D97-AF65-F5344CB8AC3E}">
        <p14:creationId xmlns:p14="http://schemas.microsoft.com/office/powerpoint/2010/main" val="41656540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itaçã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2FA0A-1F7B-DD41-ECED-02B60BC46B10}"/>
              </a:ext>
            </a:extLst>
          </p:cNvPr>
          <p:cNvSpPr>
            <a:spLocks noGrp="1"/>
          </p:cNvSpPr>
          <p:nvPr>
            <p:ph type="title" hasCustomPrompt="1"/>
          </p:nvPr>
        </p:nvSpPr>
        <p:spPr>
          <a:xfrm>
            <a:off x="1524000" y="5561790"/>
            <a:ext cx="9137903" cy="686610"/>
          </a:xfrm>
        </p:spPr>
        <p:txBody>
          <a:bodyPr rtlCol="0" anchor="b">
            <a:normAutofit/>
          </a:bodyPr>
          <a:lstStyle>
            <a:lvl1pPr algn="r">
              <a:lnSpc>
                <a:spcPct val="120000"/>
              </a:lnSpc>
              <a:defRPr sz="2400" spc="0">
                <a:solidFill>
                  <a:schemeClr val="tx1"/>
                </a:solidFill>
                <a:latin typeface="+mn-lt"/>
              </a:defRPr>
            </a:lvl1pPr>
          </a:lstStyle>
          <a:p>
            <a:pPr rtl="0"/>
            <a:r>
              <a:rPr lang="pt-br"/>
              <a:t>Autor da Citação</a:t>
            </a:r>
          </a:p>
        </p:txBody>
      </p:sp>
      <p:sp>
        <p:nvSpPr>
          <p:cNvPr id="3" name="Espaço Reservado para Data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lstStyle>
            <a:lvl1pPr>
              <a:defRPr>
                <a:solidFill>
                  <a:schemeClr val="tx1"/>
                </a:solidFill>
                <a:latin typeface="+mn-lt"/>
              </a:defRPr>
            </a:lvl1pPr>
          </a:lstStyle>
          <a:p>
            <a:pPr rtl="0"/>
            <a:r>
              <a:rPr lang="pt-BR"/>
              <a:t>21/11/2025</a:t>
            </a:r>
            <a:endParaRPr lang="en-US"/>
          </a:p>
        </p:txBody>
      </p:sp>
      <p:sp>
        <p:nvSpPr>
          <p:cNvPr id="4" name="Espaço Reservado para Rodapé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lstStyle>
            <a:lvl1pPr>
              <a:defRPr>
                <a:solidFill>
                  <a:schemeClr val="tx1"/>
                </a:solidFill>
                <a:latin typeface="+mn-lt"/>
              </a:defRPr>
            </a:lvl1pPr>
          </a:lstStyle>
          <a:p>
            <a:pPr rtl="0"/>
            <a:r>
              <a:rPr lang="pt-BR"/>
              <a:t>Amostra de Texto de Rodapé</a:t>
            </a:r>
            <a:endParaRPr lang="en-US"/>
          </a:p>
        </p:txBody>
      </p:sp>
      <p:sp>
        <p:nvSpPr>
          <p:cNvPr id="5" name="Espaço Reservado para o Número do Slide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lstStyle>
            <a:lvl1pPr>
              <a:defRPr>
                <a:solidFill>
                  <a:schemeClr val="tx1"/>
                </a:solidFill>
                <a:latin typeface="+mn-lt"/>
              </a:defRPr>
            </a:lvl1pPr>
          </a:lstStyle>
          <a:p>
            <a:pPr rtl="0"/>
            <a:fld id="{AEAA3239-9EA4-4A65-A281-97F994456D9F}" type="slidenum">
              <a:rPr lang="en-US" smtClean="0"/>
              <a:pPr rtl="0"/>
              <a:t>‹nº›</a:t>
            </a:fld>
            <a:endParaRPr lang="en-US"/>
          </a:p>
        </p:txBody>
      </p:sp>
      <p:sp>
        <p:nvSpPr>
          <p:cNvPr id="7" name="Espaço Reservado para Conteúdo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24000" y="1371600"/>
            <a:ext cx="9144000" cy="3806142"/>
          </a:xfrm>
        </p:spPr>
        <p:txBody>
          <a:bodyPr rtlCol="0" anchor="ctr">
            <a:normAutofit/>
          </a:bodyPr>
          <a:lstStyle>
            <a:lvl1pPr marL="164592" indent="-164592">
              <a:lnSpc>
                <a:spcPct val="100000"/>
              </a:lnSpc>
              <a:spcBef>
                <a:spcPts val="0"/>
              </a:spcBef>
              <a:buNone/>
              <a:defRPr sz="3200">
                <a:solidFill>
                  <a:schemeClr val="tx1"/>
                </a:solidFill>
                <a:latin typeface="+mj-lt"/>
              </a:defRPr>
            </a:lvl1pPr>
          </a:lstStyle>
          <a:p>
            <a:pPr lvl="0" rtl="0"/>
            <a:r>
              <a:rPr lang="pt-br"/>
              <a:t>Clique para adicionar uma Citação</a:t>
            </a:r>
          </a:p>
        </p:txBody>
      </p:sp>
    </p:spTree>
    <p:extLst>
      <p:ext uri="{BB962C8B-B14F-4D97-AF65-F5344CB8AC3E}">
        <p14:creationId xmlns:p14="http://schemas.microsoft.com/office/powerpoint/2010/main" val="99076297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Citaçã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5561790"/>
            <a:ext cx="5954436" cy="686610"/>
          </a:xfrm>
        </p:spPr>
        <p:txBody>
          <a:bodyPr rtlCol="0" anchor="b">
            <a:normAutofit/>
          </a:bodyPr>
          <a:lstStyle>
            <a:lvl1pPr algn="r">
              <a:lnSpc>
                <a:spcPct val="120000"/>
              </a:lnSpc>
              <a:defRPr sz="2000" b="1" spc="0">
                <a:solidFill>
                  <a:schemeClr val="tx1"/>
                </a:solidFill>
                <a:latin typeface="+mn-lt"/>
              </a:defRPr>
            </a:lvl1pPr>
          </a:lstStyle>
          <a:p>
            <a:pPr rtl="0"/>
            <a:r>
              <a:rPr lang="pt-br"/>
              <a:t>Autor da Citação</a:t>
            </a:r>
          </a:p>
        </p:txBody>
      </p:sp>
      <p:sp>
        <p:nvSpPr>
          <p:cNvPr id="3" name="Espaço Reservado para Data 2">
            <a:extLst>
              <a:ext uri="{FF2B5EF4-FFF2-40B4-BE49-F238E27FC236}">
                <a16:creationId xmlns:a16="http://schemas.microsoft.com/office/drawing/2014/main" id="{C344C372-F7FA-5AA5-92C1-CF476A26623E}"/>
              </a:ext>
            </a:extLst>
          </p:cNvPr>
          <p:cNvSpPr>
            <a:spLocks noGrp="1"/>
          </p:cNvSpPr>
          <p:nvPr>
            <p:ph type="dt" sz="half" idx="10"/>
          </p:nvPr>
        </p:nvSpPr>
        <p:spPr/>
        <p:txBody>
          <a:bodyPr rtlCol="0"/>
          <a:lstStyle>
            <a:lvl1pPr>
              <a:defRPr>
                <a:latin typeface="+mn-lt"/>
              </a:defRPr>
            </a:lvl1pPr>
          </a:lstStyle>
          <a:p>
            <a:pPr rtl="0"/>
            <a:r>
              <a:rPr lang="pt-BR"/>
              <a:t>21/11/2025</a:t>
            </a:r>
            <a:endParaRPr lang="en-US"/>
          </a:p>
        </p:txBody>
      </p:sp>
      <p:sp>
        <p:nvSpPr>
          <p:cNvPr id="4" name="Espaço Reservado para Rodapé 3">
            <a:extLst>
              <a:ext uri="{FF2B5EF4-FFF2-40B4-BE49-F238E27FC236}">
                <a16:creationId xmlns:a16="http://schemas.microsoft.com/office/drawing/2014/main" id="{B23912E3-7555-EAAB-BE83-59ED3B5C9E5B}"/>
              </a:ext>
            </a:extLst>
          </p:cNvPr>
          <p:cNvSpPr>
            <a:spLocks noGrp="1"/>
          </p:cNvSpPr>
          <p:nvPr>
            <p:ph type="ftr" sz="quarter" idx="11"/>
          </p:nvPr>
        </p:nvSpPr>
        <p:spPr/>
        <p:txBody>
          <a:bodyPr rtlCol="0"/>
          <a:lstStyle>
            <a:lvl1pPr>
              <a:defRPr>
                <a:latin typeface="+mn-lt"/>
              </a:defRPr>
            </a:lvl1pPr>
          </a:lstStyle>
          <a:p>
            <a:pPr rtl="0"/>
            <a:r>
              <a:rPr lang="pt-BR"/>
              <a:t>Amostra de Texto de Rodapé</a:t>
            </a:r>
            <a:endParaRPr lang="en-US"/>
          </a:p>
        </p:txBody>
      </p:sp>
      <p:sp>
        <p:nvSpPr>
          <p:cNvPr id="5" name="Espaço Reservado para o Número do Slide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rtlCol="0"/>
          <a:lstStyle>
            <a:lvl1pPr>
              <a:defRPr>
                <a:latin typeface="+mn-lt"/>
              </a:defRPr>
            </a:lvl1pPr>
          </a:lstStyle>
          <a:p>
            <a:pPr rtl="0"/>
            <a:fld id="{AEAA3239-9EA4-4A65-A281-97F994456D9F}" type="slidenum">
              <a:rPr lang="en-US" smtClean="0"/>
              <a:pPr rtl="0"/>
              <a:t>‹nº›</a:t>
            </a:fld>
            <a:endParaRPr lang="en-US"/>
          </a:p>
        </p:txBody>
      </p:sp>
      <p:sp>
        <p:nvSpPr>
          <p:cNvPr id="7" name="Espaço Reservado para Conteúdo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524000" y="1388534"/>
            <a:ext cx="9137904" cy="3789208"/>
          </a:xfrm>
        </p:spPr>
        <p:txBody>
          <a:bodyPr rtlCol="0" anchor="t">
            <a:normAutofit/>
          </a:bodyPr>
          <a:lstStyle>
            <a:lvl1pPr marL="164592" indent="-164592">
              <a:lnSpc>
                <a:spcPct val="110000"/>
              </a:lnSpc>
              <a:spcBef>
                <a:spcPts val="0"/>
              </a:spcBef>
              <a:buNone/>
              <a:defRPr sz="3200" b="1" i="0" cap="all" baseline="0">
                <a:latin typeface="+mj-lt"/>
              </a:defRPr>
            </a:lvl1pPr>
          </a:lstStyle>
          <a:p>
            <a:pPr lvl="0" rtl="0"/>
            <a:r>
              <a:rPr lang="pt-br"/>
              <a:t>Clique para adicionar uma Citação</a:t>
            </a:r>
          </a:p>
        </p:txBody>
      </p:sp>
    </p:spTree>
    <p:extLst>
      <p:ext uri="{BB962C8B-B14F-4D97-AF65-F5344CB8AC3E}">
        <p14:creationId xmlns:p14="http://schemas.microsoft.com/office/powerpoint/2010/main" val="36539854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ois conteúdos">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A0168559-22AF-9500-1ED0-9B034424FC6E}"/>
              </a:ext>
            </a:extLst>
          </p:cNvPr>
          <p:cNvSpPr>
            <a:spLocks noGrp="1"/>
          </p:cNvSpPr>
          <p:nvPr>
            <p:ph type="title"/>
          </p:nvPr>
        </p:nvSpPr>
        <p:spPr>
          <a:xfrm>
            <a:off x="612648" y="1371600"/>
            <a:ext cx="10969752" cy="745558"/>
          </a:xfrm>
        </p:spPr>
        <p:txBody>
          <a:bodyPr rtlCol="0" anchor="t"/>
          <a:lstStyle/>
          <a:p>
            <a:pPr rtl="0"/>
            <a:r>
              <a:rPr lang="pt-br"/>
              <a:t>Clique para editar o estilo de título Mestre</a:t>
            </a:r>
            <a:endParaRPr lang="en-US"/>
          </a:p>
        </p:txBody>
      </p:sp>
      <p:sp>
        <p:nvSpPr>
          <p:cNvPr id="5" name="Espaço Reservado para Data 4">
            <a:extLst>
              <a:ext uri="{FF2B5EF4-FFF2-40B4-BE49-F238E27FC236}">
                <a16:creationId xmlns:a16="http://schemas.microsoft.com/office/drawing/2014/main" id="{897D0B7E-1A60-DA52-6965-92412B1C2F9F}"/>
              </a:ext>
            </a:extLst>
          </p:cNvPr>
          <p:cNvSpPr>
            <a:spLocks noGrp="1"/>
          </p:cNvSpPr>
          <p:nvPr>
            <p:ph type="dt" sz="half" idx="10"/>
          </p:nvPr>
        </p:nvSpPr>
        <p:spPr/>
        <p:txBody>
          <a:bodyPr rtlCol="0"/>
          <a:lstStyle/>
          <a:p>
            <a:pPr rtl="0"/>
            <a:r>
              <a:rPr lang="pt-BR"/>
              <a:t>21/11/2025</a:t>
            </a:r>
            <a:endParaRPr lang="en-US"/>
          </a:p>
        </p:txBody>
      </p:sp>
      <p:sp>
        <p:nvSpPr>
          <p:cNvPr id="6" name="Espaço Reservado para Rodapé 5">
            <a:extLst>
              <a:ext uri="{FF2B5EF4-FFF2-40B4-BE49-F238E27FC236}">
                <a16:creationId xmlns:a16="http://schemas.microsoft.com/office/drawing/2014/main" id="{C2BDD5A2-CE3E-3215-6DAA-F75C0D1229DA}"/>
              </a:ext>
            </a:extLst>
          </p:cNvPr>
          <p:cNvSpPr>
            <a:spLocks noGrp="1"/>
          </p:cNvSpPr>
          <p:nvPr>
            <p:ph type="ftr" sz="quarter" idx="11"/>
          </p:nvPr>
        </p:nvSpPr>
        <p:spPr>
          <a:xfrm>
            <a:off x="2517648" y="322731"/>
            <a:ext cx="7150608" cy="286869"/>
          </a:xfrm>
        </p:spPr>
        <p:txBody>
          <a:bodyPr rtlCol="0"/>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4" name="Espaço Reservado para Conteúdo 3">
            <a:extLst>
              <a:ext uri="{FF2B5EF4-FFF2-40B4-BE49-F238E27FC236}">
                <a16:creationId xmlns:a16="http://schemas.microsoft.com/office/drawing/2014/main" id="{6627D5A5-84C3-7EDE-A8EB-2DE057DE46AB}"/>
              </a:ext>
            </a:extLst>
          </p:cNvPr>
          <p:cNvSpPr>
            <a:spLocks noGrp="1"/>
          </p:cNvSpPr>
          <p:nvPr>
            <p:ph sz="quarter" idx="15"/>
          </p:nvPr>
        </p:nvSpPr>
        <p:spPr>
          <a:xfrm>
            <a:off x="609600" y="2501207"/>
            <a:ext cx="5289973" cy="3747192"/>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10" name="Espaço Reservado para Conteúdo 9">
            <a:extLst>
              <a:ext uri="{FF2B5EF4-FFF2-40B4-BE49-F238E27FC236}">
                <a16:creationId xmlns:a16="http://schemas.microsoft.com/office/drawing/2014/main" id="{D54150AE-A7C6-D328-35D7-F5B840930E3B}"/>
              </a:ext>
            </a:extLst>
          </p:cNvPr>
          <p:cNvSpPr>
            <a:spLocks noGrp="1"/>
          </p:cNvSpPr>
          <p:nvPr>
            <p:ph sz="quarter" idx="16"/>
          </p:nvPr>
        </p:nvSpPr>
        <p:spPr>
          <a:xfrm>
            <a:off x="6286331" y="2501206"/>
            <a:ext cx="5289973" cy="3747193"/>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708012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ítulo com Imagem 4">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8229600" y="1411358"/>
            <a:ext cx="3352800" cy="2845567"/>
          </a:xfrm>
        </p:spPr>
        <p:txBody>
          <a:bodyPr vert="horz" lIns="91440" tIns="45720" rIns="91440" bIns="45720" rtlCol="0" anchor="t">
            <a:normAutofit/>
          </a:bodyPr>
          <a:lstStyle>
            <a:lvl1pPr>
              <a:defRPr lang="en-US" sz="3200" dirty="0"/>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8228973" y="4403039"/>
            <a:ext cx="3347330" cy="1123122"/>
          </a:xfrm>
        </p:spPr>
        <p:txBody>
          <a:bodyPr vert="horz" lIns="91440" tIns="45720" rIns="91440" bIns="45720" rtlCol="0">
            <a:normAutofit/>
          </a:bodyPr>
          <a:lstStyle>
            <a:lvl1pPr marL="0" indent="0">
              <a:buNone/>
              <a:defRPr lang="en-US" sz="1400" dirty="0"/>
            </a:lvl1pPr>
          </a:lstStyle>
          <a:p>
            <a:pPr lvl="0" rtl="0"/>
            <a:r>
              <a:rPr lang="pt-br"/>
              <a:t>Clique para editar o estilo de subtítulo Mestre</a:t>
            </a:r>
            <a:endParaRPr lang="en-US"/>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609599" y="322731"/>
            <a:ext cx="914401" cy="286868"/>
          </a:xfrm>
        </p:spPr>
        <p:txBody>
          <a:bodyPr rtlCol="0" anchor="ctr"/>
          <a:lstStyle>
            <a:lvl1pPr>
              <a:defRPr>
                <a:solidFill>
                  <a:schemeClr val="tx1"/>
                </a:solidFill>
                <a:effectLst/>
              </a:defRPr>
            </a:lvl1pPr>
          </a:lstStyle>
          <a:p>
            <a:pPr rtl="0"/>
            <a:r>
              <a:rPr lang="pt-BR"/>
              <a:t>21/11/2025</a:t>
            </a:r>
            <a:endParaRPr lang="en-US"/>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2514600" y="322731"/>
            <a:ext cx="7162800" cy="286869"/>
          </a:xfrm>
        </p:spPr>
        <p:txBody>
          <a:bodyPr rtlCol="0" anchor="ctr"/>
          <a:lstStyle/>
          <a:p>
            <a:pP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a:xfrm>
            <a:off x="10668000" y="322731"/>
            <a:ext cx="914400" cy="286869"/>
          </a:xfrm>
        </p:spPr>
        <p:txBody>
          <a:bodyPr rtlCol="0" anchor="ctr"/>
          <a:lstStyle/>
          <a:p>
            <a:pPr rtl="0"/>
            <a:fld id="{AEAA3239-9EA4-4A65-A281-97F994456D9F}" type="slidenum">
              <a:rPr lang="en-US" smtClean="0"/>
              <a:t>‹nº›</a:t>
            </a:fld>
            <a:endParaRPr lang="en-US"/>
          </a:p>
        </p:txBody>
      </p:sp>
      <p:sp>
        <p:nvSpPr>
          <p:cNvPr id="14" name="Espaço Reservado para Imagem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609599" y="1371600"/>
            <a:ext cx="7239001" cy="4876800"/>
          </a:xfrm>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2">
              <a:alphaModFix amt="60000"/>
            </a:blip>
            <a:srcRect/>
            <a:stretch>
              <a:fillRect/>
            </a:stretch>
          </a:blipFill>
        </p:spPr>
        <p:txBody>
          <a:bodyPr wrap="square" rtlCol="0">
            <a:noAutofit/>
          </a:bodyPr>
          <a:lstStyle>
            <a:lvl1pPr marL="0" indent="0">
              <a:buNone/>
              <a:defRPr/>
            </a:lvl1pPr>
          </a:lstStyle>
          <a:p>
            <a:pPr rtl="0"/>
            <a:r>
              <a:rPr lang="pt-br"/>
              <a:t>   </a:t>
            </a:r>
          </a:p>
        </p:txBody>
      </p:sp>
    </p:spTree>
    <p:extLst>
      <p:ext uri="{BB962C8B-B14F-4D97-AF65-F5344CB8AC3E}">
        <p14:creationId xmlns:p14="http://schemas.microsoft.com/office/powerpoint/2010/main" val="27540303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Comparação">
    <p:spTree>
      <p:nvGrpSpPr>
        <p:cNvPr id="1" name=""/>
        <p:cNvGrpSpPr/>
        <p:nvPr/>
      </p:nvGrpSpPr>
      <p:grpSpPr>
        <a:xfrm>
          <a:off x="0" y="0"/>
          <a:ext cx="0" cy="0"/>
          <a:chOff x="0" y="0"/>
          <a:chExt cx="0" cy="0"/>
        </a:xfrm>
      </p:grpSpPr>
      <p:sp>
        <p:nvSpPr>
          <p:cNvPr id="11" name="Título 1">
            <a:extLst>
              <a:ext uri="{FF2B5EF4-FFF2-40B4-BE49-F238E27FC236}">
                <a16:creationId xmlns:a16="http://schemas.microsoft.com/office/drawing/2014/main" id="{380CBD81-BF35-3FFE-84F1-E86AACCAD69D}"/>
              </a:ext>
            </a:extLst>
          </p:cNvPr>
          <p:cNvSpPr>
            <a:spLocks noGrp="1"/>
          </p:cNvSpPr>
          <p:nvPr>
            <p:ph type="title"/>
          </p:nvPr>
        </p:nvSpPr>
        <p:spPr>
          <a:xfrm>
            <a:off x="609600" y="1371600"/>
            <a:ext cx="10745788" cy="745558"/>
          </a:xfrm>
        </p:spPr>
        <p:txBody>
          <a:bodyPr rtlCol="0" anchor="t"/>
          <a:lstStyle/>
          <a:p>
            <a:pPr rtl="0"/>
            <a:r>
              <a:rPr lang="pt-br"/>
              <a:t>Clique para editar o estilo de título Mestre</a:t>
            </a:r>
          </a:p>
        </p:txBody>
      </p:sp>
      <p:sp>
        <p:nvSpPr>
          <p:cNvPr id="7" name="Espaço Reservado para Data 6">
            <a:extLst>
              <a:ext uri="{FF2B5EF4-FFF2-40B4-BE49-F238E27FC236}">
                <a16:creationId xmlns:a16="http://schemas.microsoft.com/office/drawing/2014/main" id="{4E3B3581-658A-8487-F9CB-E79F2BFF27E4}"/>
              </a:ext>
            </a:extLst>
          </p:cNvPr>
          <p:cNvSpPr>
            <a:spLocks noGrp="1"/>
          </p:cNvSpPr>
          <p:nvPr>
            <p:ph type="dt" sz="half" idx="10"/>
          </p:nvPr>
        </p:nvSpPr>
        <p:spPr/>
        <p:txBody>
          <a:bodyPr rtlCol="0"/>
          <a:lstStyle/>
          <a:p>
            <a:pPr rtl="0"/>
            <a:r>
              <a:rPr lang="pt-BR"/>
              <a:t>21/11/2025</a:t>
            </a:r>
            <a:endParaRPr lang="en-US"/>
          </a:p>
        </p:txBody>
      </p:sp>
      <p:sp>
        <p:nvSpPr>
          <p:cNvPr id="8" name="Espaço Reservado para Rodapé 7">
            <a:extLst>
              <a:ext uri="{FF2B5EF4-FFF2-40B4-BE49-F238E27FC236}">
                <a16:creationId xmlns:a16="http://schemas.microsoft.com/office/drawing/2014/main" id="{949D76D8-9033-26CF-BF4C-AECCC685C177}"/>
              </a:ext>
            </a:extLst>
          </p:cNvPr>
          <p:cNvSpPr>
            <a:spLocks noGrp="1"/>
          </p:cNvSpPr>
          <p:nvPr>
            <p:ph type="ftr" sz="quarter" idx="11"/>
          </p:nvPr>
        </p:nvSpPr>
        <p:spPr/>
        <p:txBody>
          <a:bodyPr rtlCol="0"/>
          <a:lstStyle/>
          <a:p>
            <a:pPr rtl="0"/>
            <a:r>
              <a:rPr lang="pt-br"/>
              <a:t>Amostra de Texto de Rodapé</a:t>
            </a:r>
          </a:p>
        </p:txBody>
      </p:sp>
      <p:sp>
        <p:nvSpPr>
          <p:cNvPr id="9" name="Espaço Reservado para o Número do Slide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3" name="Espaço Reservado para Texto 2">
            <a:extLst>
              <a:ext uri="{FF2B5EF4-FFF2-40B4-BE49-F238E27FC236}">
                <a16:creationId xmlns:a16="http://schemas.microsoft.com/office/drawing/2014/main" id="{61CD26D4-290A-F0ED-7D62-41EDA6FEC2B9}"/>
              </a:ext>
            </a:extLst>
          </p:cNvPr>
          <p:cNvSpPr>
            <a:spLocks noGrp="1"/>
          </p:cNvSpPr>
          <p:nvPr>
            <p:ph type="body" idx="1"/>
          </p:nvPr>
        </p:nvSpPr>
        <p:spPr>
          <a:xfrm>
            <a:off x="609600" y="2255322"/>
            <a:ext cx="5289972" cy="554724"/>
          </a:xfrm>
        </p:spPr>
        <p:txBody>
          <a:bodyPr rtlCol="0" anchor="t">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 texto Mestre</a:t>
            </a:r>
          </a:p>
        </p:txBody>
      </p:sp>
      <p:sp>
        <p:nvSpPr>
          <p:cNvPr id="6" name="Espaço Reservado para Conteúdo 5">
            <a:extLst>
              <a:ext uri="{FF2B5EF4-FFF2-40B4-BE49-F238E27FC236}">
                <a16:creationId xmlns:a16="http://schemas.microsoft.com/office/drawing/2014/main" id="{5776AAF7-C632-FCD0-6A60-E0EA4A52F229}"/>
              </a:ext>
            </a:extLst>
          </p:cNvPr>
          <p:cNvSpPr>
            <a:spLocks noGrp="1"/>
          </p:cNvSpPr>
          <p:nvPr>
            <p:ph sz="quarter" idx="15"/>
          </p:nvPr>
        </p:nvSpPr>
        <p:spPr>
          <a:xfrm>
            <a:off x="609600" y="2948211"/>
            <a:ext cx="5289972" cy="330019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
        <p:nvSpPr>
          <p:cNvPr id="5" name="Espaço Reservado para Texto 4">
            <a:extLst>
              <a:ext uri="{FF2B5EF4-FFF2-40B4-BE49-F238E27FC236}">
                <a16:creationId xmlns:a16="http://schemas.microsoft.com/office/drawing/2014/main" id="{06536620-C4F3-EEC3-DBF1-05196B1CBB55}"/>
              </a:ext>
            </a:extLst>
          </p:cNvPr>
          <p:cNvSpPr>
            <a:spLocks noGrp="1"/>
          </p:cNvSpPr>
          <p:nvPr>
            <p:ph type="body" sz="quarter" idx="3"/>
          </p:nvPr>
        </p:nvSpPr>
        <p:spPr>
          <a:xfrm>
            <a:off x="6286330" y="2255322"/>
            <a:ext cx="5289974" cy="554724"/>
          </a:xfrm>
        </p:spPr>
        <p:txBody>
          <a:bodyPr rtlCol="0" anchor="t">
            <a:normAutofit/>
          </a:bodyPr>
          <a:lstStyle>
            <a:lvl1pPr marL="0" indent="0">
              <a:lnSpc>
                <a:spcPct val="90000"/>
              </a:lnSpc>
              <a:buNone/>
              <a:defRPr sz="16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pt-br"/>
              <a:t>Clique para editar o texto Mestre</a:t>
            </a:r>
          </a:p>
        </p:txBody>
      </p:sp>
      <p:sp>
        <p:nvSpPr>
          <p:cNvPr id="12" name="Espaço Reservado para Conteúdo 11">
            <a:extLst>
              <a:ext uri="{FF2B5EF4-FFF2-40B4-BE49-F238E27FC236}">
                <a16:creationId xmlns:a16="http://schemas.microsoft.com/office/drawing/2014/main" id="{CD998360-6973-27D8-8B08-ACAE10572B32}"/>
              </a:ext>
            </a:extLst>
          </p:cNvPr>
          <p:cNvSpPr>
            <a:spLocks noGrp="1"/>
          </p:cNvSpPr>
          <p:nvPr>
            <p:ph sz="quarter" idx="16"/>
          </p:nvPr>
        </p:nvSpPr>
        <p:spPr>
          <a:xfrm>
            <a:off x="6279832" y="2948211"/>
            <a:ext cx="5302568" cy="3300190"/>
          </a:xfrm>
        </p:spPr>
        <p:txBody>
          <a:bodyPr rtlCol="0"/>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27454681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6A9F42-7FF7-F803-C075-BC4968D35E34}"/>
              </a:ext>
            </a:extLst>
          </p:cNvPr>
          <p:cNvSpPr>
            <a:spLocks noGrp="1"/>
          </p:cNvSpPr>
          <p:nvPr>
            <p:ph type="title"/>
          </p:nvPr>
        </p:nvSpPr>
        <p:spPr>
          <a:xfrm>
            <a:off x="612648" y="1371600"/>
            <a:ext cx="10963656" cy="745558"/>
          </a:xfrm>
        </p:spPr>
        <p:txBody>
          <a:bodyPr rtlCol="0" anchor="t"/>
          <a:lstStyle/>
          <a:p>
            <a:pPr rtl="0"/>
            <a:r>
              <a:rPr lang="pt-br"/>
              <a:t>Clique para editar o estilo de título Mestre</a:t>
            </a:r>
            <a:endParaRPr lang="en-US"/>
          </a:p>
        </p:txBody>
      </p:sp>
      <p:sp>
        <p:nvSpPr>
          <p:cNvPr id="3" name="Espaço Reservado para Data 2">
            <a:extLst>
              <a:ext uri="{FF2B5EF4-FFF2-40B4-BE49-F238E27FC236}">
                <a16:creationId xmlns:a16="http://schemas.microsoft.com/office/drawing/2014/main" id="{E89E8268-7232-2944-F1BD-399F9419B563}"/>
              </a:ext>
            </a:extLst>
          </p:cNvPr>
          <p:cNvSpPr>
            <a:spLocks noGrp="1"/>
          </p:cNvSpPr>
          <p:nvPr>
            <p:ph type="dt" sz="half" idx="10"/>
          </p:nvPr>
        </p:nvSpPr>
        <p:spPr/>
        <p:txBody>
          <a:bodyPr rtlCol="0"/>
          <a:lstStyle/>
          <a:p>
            <a:pPr rtl="0"/>
            <a:r>
              <a:rPr lang="pt-BR"/>
              <a:t>21/11/2025</a:t>
            </a:r>
            <a:endParaRPr lang="en-US"/>
          </a:p>
        </p:txBody>
      </p:sp>
      <p:sp>
        <p:nvSpPr>
          <p:cNvPr id="4" name="Espaço Reservado para Rodapé 3">
            <a:extLst>
              <a:ext uri="{FF2B5EF4-FFF2-40B4-BE49-F238E27FC236}">
                <a16:creationId xmlns:a16="http://schemas.microsoft.com/office/drawing/2014/main" id="{6B968DDD-323F-89A1-84E3-DDBA626D9386}"/>
              </a:ext>
            </a:extLst>
          </p:cNvPr>
          <p:cNvSpPr>
            <a:spLocks noGrp="1"/>
          </p:cNvSpPr>
          <p:nvPr>
            <p:ph type="ftr" sz="quarter" idx="11"/>
          </p:nvPr>
        </p:nvSpPr>
        <p:spPr/>
        <p:txBody>
          <a:bodyPr rtlCol="0"/>
          <a:lstStyle/>
          <a:p>
            <a:pPr rtl="0"/>
            <a:r>
              <a:rPr lang="pt-BR"/>
              <a:t>Amostra de Texto de Rodapé</a:t>
            </a:r>
            <a:endParaRPr lang="pt-br"/>
          </a:p>
        </p:txBody>
      </p:sp>
      <p:sp>
        <p:nvSpPr>
          <p:cNvPr id="5" name="Espaço Reservado para o Número do Slide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194014749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blank" preserve="1">
  <p:cSld name="Vazi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9BC4D82-0182-501C-9231-46767680476E}"/>
              </a:ext>
            </a:extLst>
          </p:cNvPr>
          <p:cNvSpPr>
            <a:spLocks noGrp="1"/>
          </p:cNvSpPr>
          <p:nvPr>
            <p:ph type="dt" sz="half" idx="10"/>
          </p:nvPr>
        </p:nvSpPr>
        <p:spPr/>
        <p:txBody>
          <a:bodyPr rtlCol="0"/>
          <a:lstStyle/>
          <a:p>
            <a:pPr rtl="0"/>
            <a:r>
              <a:rPr lang="pt-BR"/>
              <a:t>21/11/2025</a:t>
            </a:r>
            <a:endParaRPr lang="en-US"/>
          </a:p>
        </p:txBody>
      </p:sp>
      <p:sp>
        <p:nvSpPr>
          <p:cNvPr id="3" name="Espaço Reservado para Rodapé 2">
            <a:extLst>
              <a:ext uri="{FF2B5EF4-FFF2-40B4-BE49-F238E27FC236}">
                <a16:creationId xmlns:a16="http://schemas.microsoft.com/office/drawing/2014/main" id="{10EAA6C9-A7F3-19F1-D17C-A1D83FAF553F}"/>
              </a:ext>
            </a:extLst>
          </p:cNvPr>
          <p:cNvSpPr>
            <a:spLocks noGrp="1"/>
          </p:cNvSpPr>
          <p:nvPr>
            <p:ph type="ftr" sz="quarter" idx="11"/>
          </p:nvPr>
        </p:nvSpPr>
        <p:spPr/>
        <p:txBody>
          <a:bodyPr rtlCol="0"/>
          <a:lstStyle/>
          <a:p>
            <a:pPr rtl="0"/>
            <a:r>
              <a:rPr lang="pt-BR"/>
              <a:t>Amostra de Texto de Rodapé</a:t>
            </a:r>
            <a:endParaRPr lang="pt-br"/>
          </a:p>
        </p:txBody>
      </p:sp>
      <p:sp>
        <p:nvSpPr>
          <p:cNvPr id="4" name="Espaço Reservado para o Número do Slide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412735056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350C37F-77BE-E128-4248-D001C39E79C6}"/>
              </a:ext>
            </a:extLst>
          </p:cNvPr>
          <p:cNvSpPr>
            <a:spLocks noGrp="1"/>
          </p:cNvSpPr>
          <p:nvPr>
            <p:ph type="title"/>
          </p:nvPr>
        </p:nvSpPr>
        <p:spPr>
          <a:xfrm>
            <a:off x="612647" y="1371600"/>
            <a:ext cx="3801195" cy="1219200"/>
          </a:xfrm>
        </p:spPr>
        <p:txBody>
          <a:bodyPr rtlCol="0" anchor="t">
            <a:normAutofit/>
          </a:bodyPr>
          <a:lstStyle>
            <a:lvl1pPr>
              <a:defRPr sz="2400"/>
            </a:lvl1pPr>
          </a:lstStyle>
          <a:p>
            <a:pPr rtl="0"/>
            <a:r>
              <a:rPr lang="pt-br"/>
              <a:t>Clique para editar o estilo de título Mestre</a:t>
            </a:r>
          </a:p>
        </p:txBody>
      </p:sp>
      <p:sp>
        <p:nvSpPr>
          <p:cNvPr id="5" name="Espaço Reservado para Data 4">
            <a:extLst>
              <a:ext uri="{FF2B5EF4-FFF2-40B4-BE49-F238E27FC236}">
                <a16:creationId xmlns:a16="http://schemas.microsoft.com/office/drawing/2014/main" id="{93F05638-7A56-469A-825A-1DFA600254C8}"/>
              </a:ext>
            </a:extLst>
          </p:cNvPr>
          <p:cNvSpPr>
            <a:spLocks noGrp="1"/>
          </p:cNvSpPr>
          <p:nvPr>
            <p:ph type="dt" sz="half" idx="10"/>
          </p:nvPr>
        </p:nvSpPr>
        <p:spPr/>
        <p:txBody>
          <a:bodyPr rtlCol="0"/>
          <a:lstStyle/>
          <a:p>
            <a:pPr rtl="0"/>
            <a:r>
              <a:rPr lang="pt-BR"/>
              <a:t>21/11/2025</a:t>
            </a:r>
            <a:endParaRPr lang="en-US"/>
          </a:p>
        </p:txBody>
      </p:sp>
      <p:sp>
        <p:nvSpPr>
          <p:cNvPr id="6" name="Espaço Reservado para Rodapé 5">
            <a:extLst>
              <a:ext uri="{FF2B5EF4-FFF2-40B4-BE49-F238E27FC236}">
                <a16:creationId xmlns:a16="http://schemas.microsoft.com/office/drawing/2014/main" id="{9C85A215-184B-2105-0279-ED02F6445831}"/>
              </a:ext>
            </a:extLst>
          </p:cNvPr>
          <p:cNvSpPr>
            <a:spLocks noGrp="1"/>
          </p:cNvSpPr>
          <p:nvPr>
            <p:ph type="ftr" sz="quarter" idx="11"/>
          </p:nvPr>
        </p:nvSpPr>
        <p:spPr/>
        <p:txBody>
          <a:bodyPr rtlCol="0"/>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4" name="Espaço Reservado para Texto 3">
            <a:extLst>
              <a:ext uri="{FF2B5EF4-FFF2-40B4-BE49-F238E27FC236}">
                <a16:creationId xmlns:a16="http://schemas.microsoft.com/office/drawing/2014/main" id="{EC0EEBFB-2026-6A35-33ED-F008376B67A0}"/>
              </a:ext>
            </a:extLst>
          </p:cNvPr>
          <p:cNvSpPr>
            <a:spLocks noGrp="1"/>
          </p:cNvSpPr>
          <p:nvPr>
            <p:ph type="body" sz="half" idx="2"/>
          </p:nvPr>
        </p:nvSpPr>
        <p:spPr>
          <a:xfrm>
            <a:off x="612647" y="2974848"/>
            <a:ext cx="3801195" cy="3273552"/>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 texto Mestre</a:t>
            </a:r>
          </a:p>
        </p:txBody>
      </p:sp>
      <p:sp>
        <p:nvSpPr>
          <p:cNvPr id="3" name="Espaço Reservado para Conteúdo 2">
            <a:extLst>
              <a:ext uri="{FF2B5EF4-FFF2-40B4-BE49-F238E27FC236}">
                <a16:creationId xmlns:a16="http://schemas.microsoft.com/office/drawing/2014/main" id="{2F3B20A8-A604-C977-02C0-083BA8663484}"/>
              </a:ext>
            </a:extLst>
          </p:cNvPr>
          <p:cNvSpPr>
            <a:spLocks noGrp="1"/>
          </p:cNvSpPr>
          <p:nvPr>
            <p:ph idx="1"/>
          </p:nvPr>
        </p:nvSpPr>
        <p:spPr>
          <a:xfrm>
            <a:off x="4800600" y="1371600"/>
            <a:ext cx="6774366" cy="4876800"/>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Tree>
    <p:extLst>
      <p:ext uri="{BB962C8B-B14F-4D97-AF65-F5344CB8AC3E}">
        <p14:creationId xmlns:p14="http://schemas.microsoft.com/office/powerpoint/2010/main" val="37658978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FB06A09-98CF-FAC2-3708-AECC4360C651}"/>
              </a:ext>
            </a:extLst>
          </p:cNvPr>
          <p:cNvSpPr>
            <a:spLocks noGrp="1"/>
          </p:cNvSpPr>
          <p:nvPr>
            <p:ph type="title"/>
          </p:nvPr>
        </p:nvSpPr>
        <p:spPr>
          <a:xfrm>
            <a:off x="612648" y="1371600"/>
            <a:ext cx="3595634" cy="3124200"/>
          </a:xfrm>
        </p:spPr>
        <p:txBody>
          <a:bodyPr rtlCol="0" anchor="b">
            <a:normAutofit/>
          </a:bodyPr>
          <a:lstStyle>
            <a:lvl1pPr>
              <a:defRPr sz="2400"/>
            </a:lvl1pPr>
          </a:lstStyle>
          <a:p>
            <a:pPr rtl="0"/>
            <a:r>
              <a:rPr lang="pt-br"/>
              <a:t>Clique para editar o estilo de título Mestre</a:t>
            </a:r>
            <a:endParaRPr lang="en-US"/>
          </a:p>
        </p:txBody>
      </p:sp>
      <p:sp>
        <p:nvSpPr>
          <p:cNvPr id="5" name="Espaço Reservado para Data 4">
            <a:extLst>
              <a:ext uri="{FF2B5EF4-FFF2-40B4-BE49-F238E27FC236}">
                <a16:creationId xmlns:a16="http://schemas.microsoft.com/office/drawing/2014/main" id="{920B235E-39C7-4C78-20EF-DB48ECD9CB90}"/>
              </a:ext>
            </a:extLst>
          </p:cNvPr>
          <p:cNvSpPr>
            <a:spLocks noGrp="1"/>
          </p:cNvSpPr>
          <p:nvPr>
            <p:ph type="dt" sz="half" idx="10"/>
          </p:nvPr>
        </p:nvSpPr>
        <p:spPr/>
        <p:txBody>
          <a:bodyPr rtlCol="0"/>
          <a:lstStyle/>
          <a:p>
            <a:pPr rtl="0"/>
            <a:r>
              <a:rPr lang="pt-BR"/>
              <a:t>21/11/2025</a:t>
            </a:r>
            <a:endParaRPr lang="en-US"/>
          </a:p>
        </p:txBody>
      </p:sp>
      <p:sp>
        <p:nvSpPr>
          <p:cNvPr id="6" name="Espaço Reservado para Rodapé 5">
            <a:extLst>
              <a:ext uri="{FF2B5EF4-FFF2-40B4-BE49-F238E27FC236}">
                <a16:creationId xmlns:a16="http://schemas.microsoft.com/office/drawing/2014/main" id="{7FDC75DA-9A78-9AB9-7171-95A08CC51C56}"/>
              </a:ext>
            </a:extLst>
          </p:cNvPr>
          <p:cNvSpPr>
            <a:spLocks noGrp="1"/>
          </p:cNvSpPr>
          <p:nvPr>
            <p:ph type="ftr" sz="quarter" idx="11"/>
          </p:nvPr>
        </p:nvSpPr>
        <p:spPr/>
        <p:txBody>
          <a:bodyPr rtlCol="0"/>
          <a:lstStyle/>
          <a:p>
            <a:pPr rtl="0"/>
            <a:r>
              <a:rPr lang="pt-BR"/>
              <a:t>Amostra de Texto de Rodapé</a:t>
            </a:r>
            <a:endParaRPr lang="pt-br"/>
          </a:p>
        </p:txBody>
      </p:sp>
      <p:sp>
        <p:nvSpPr>
          <p:cNvPr id="7" name="Espaço Reservado para o Número do Slide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
        <p:nvSpPr>
          <p:cNvPr id="4" name="Espaço Reservado para Texto 3">
            <a:extLst>
              <a:ext uri="{FF2B5EF4-FFF2-40B4-BE49-F238E27FC236}">
                <a16:creationId xmlns:a16="http://schemas.microsoft.com/office/drawing/2014/main" id="{F32C4A61-EF2A-C5A5-B150-4448600B3937}"/>
              </a:ext>
            </a:extLst>
          </p:cNvPr>
          <p:cNvSpPr>
            <a:spLocks noGrp="1"/>
          </p:cNvSpPr>
          <p:nvPr>
            <p:ph type="body" sz="half" idx="2"/>
          </p:nvPr>
        </p:nvSpPr>
        <p:spPr>
          <a:xfrm>
            <a:off x="612648" y="4800600"/>
            <a:ext cx="3595634" cy="1460174"/>
          </a:xfrm>
        </p:spPr>
        <p:txBody>
          <a:bodyPr rtlCol="0" anchor="b"/>
          <a:lstStyle>
            <a:lvl1pPr marL="0" indent="0">
              <a:spcBef>
                <a:spcPts val="0"/>
              </a:spcBef>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pt-br"/>
              <a:t>Clique para editar o texto Mestre</a:t>
            </a:r>
          </a:p>
        </p:txBody>
      </p:sp>
      <p:sp>
        <p:nvSpPr>
          <p:cNvPr id="3" name="Espaço Reservado para Imagem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4584991" y="1371600"/>
            <a:ext cx="6997410" cy="4876800"/>
          </a:xfrm>
          <a:blipFill dpi="0" rotWithShape="1">
            <a:blip r:embed="rId2">
              <a:alphaModFix amt="60000"/>
            </a:blip>
            <a:srcRect/>
            <a:stretch>
              <a:fillRect/>
            </a:stretch>
          </a:blipFill>
        </p:spPr>
        <p:txBody>
          <a:bodyPr rtlCol="0">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pt-br"/>
              <a:t>   </a:t>
            </a:r>
          </a:p>
        </p:txBody>
      </p:sp>
    </p:spTree>
    <p:extLst>
      <p:ext uri="{BB962C8B-B14F-4D97-AF65-F5344CB8AC3E}">
        <p14:creationId xmlns:p14="http://schemas.microsoft.com/office/powerpoint/2010/main" val="366379863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clus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8" y="1371600"/>
            <a:ext cx="10972800" cy="1865376"/>
          </a:xfrm>
        </p:spPr>
        <p:txBody>
          <a:bodyPr rtlCol="0" anchor="b">
            <a:normAutofit/>
          </a:bodyPr>
          <a:lstStyle>
            <a:lvl1pPr>
              <a:defRPr sz="3200">
                <a:solidFill>
                  <a:schemeClr val="tx1"/>
                </a:solidFill>
              </a:defRPr>
            </a:lvl1pPr>
          </a:lstStyle>
          <a:p>
            <a:pPr rtl="0"/>
            <a:r>
              <a:rPr lang="pt-br"/>
              <a:t>Clique para editar o estilo de título Mestre</a:t>
            </a:r>
            <a:endParaRPr lang="en-US"/>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lvl1pPr>
              <a:defRPr>
                <a:solidFill>
                  <a:schemeClr val="tx1"/>
                </a:solidFill>
              </a:defRPr>
            </a:lvl1pPr>
          </a:lstStyle>
          <a:p>
            <a:pPr rtl="0"/>
            <a:r>
              <a:rPr lang="pt-BR"/>
              <a:t>21/11/2025</a:t>
            </a:r>
            <a:endParaRPr lang="en-US"/>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lvl1pPr>
              <a:defRPr>
                <a:solidFill>
                  <a:schemeClr val="tx1"/>
                </a:solidFill>
              </a:defRPr>
            </a:lvl1pPr>
          </a:lstStyle>
          <a:p>
            <a:pPr rtl="0"/>
            <a:r>
              <a:rPr lang="pt-BR"/>
              <a:t>Amostra de Texto de Rodapé</a:t>
            </a:r>
            <a:endParaRPr lang="en-US">
              <a:solidFill>
                <a:schemeClr val="tx1"/>
              </a:solidFill>
            </a:endParaRP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
        <p:nvSpPr>
          <p:cNvPr id="8" name="Espaço Reservado para Conteúdo 7">
            <a:extLst>
              <a:ext uri="{FF2B5EF4-FFF2-40B4-BE49-F238E27FC236}">
                <a16:creationId xmlns:a16="http://schemas.microsoft.com/office/drawing/2014/main" id="{C7E1FCC9-2D1D-9C6B-8C9A-E3D0A77DBEF0}"/>
              </a:ext>
            </a:extLst>
          </p:cNvPr>
          <p:cNvSpPr>
            <a:spLocks noGrp="1"/>
          </p:cNvSpPr>
          <p:nvPr>
            <p:ph sz="quarter" idx="13"/>
          </p:nvPr>
        </p:nvSpPr>
        <p:spPr>
          <a:xfrm>
            <a:off x="612775" y="3621024"/>
            <a:ext cx="10972800" cy="2627376"/>
          </a:xfrm>
        </p:spPr>
        <p:txBody>
          <a:bodyPr rtlCol="0"/>
          <a:lstStyle>
            <a:lvl1pPr marL="0" indent="0">
              <a:buNone/>
              <a:defRPr>
                <a:solidFill>
                  <a:schemeClr val="tx1"/>
                </a:solidFill>
              </a:defRPr>
            </a:lvl1pPr>
            <a:lvl2pPr marL="228600" indent="0">
              <a:buNone/>
              <a:defRPr>
                <a:solidFill>
                  <a:schemeClr val="tx1"/>
                </a:solidFill>
              </a:defRPr>
            </a:lvl2pPr>
            <a:lvl3pPr marL="457200" indent="0">
              <a:buNone/>
              <a:defRPr>
                <a:solidFill>
                  <a:schemeClr val="tx1"/>
                </a:solidFill>
              </a:defRPr>
            </a:lvl3pPr>
            <a:lvl4pPr marL="685800" indent="0">
              <a:buNone/>
              <a:defRPr>
                <a:solidFill>
                  <a:schemeClr val="tx1"/>
                </a:solidFill>
              </a:defRPr>
            </a:lvl4pPr>
            <a:lvl5pPr marL="914400" indent="0">
              <a:buNone/>
              <a:defRPr>
                <a:solidFill>
                  <a:schemeClr val="tx1"/>
                </a:solidFill>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351044907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Conclusã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433D9-FD02-59E2-0F81-A0B7201D2DA0}"/>
              </a:ext>
            </a:extLst>
          </p:cNvPr>
          <p:cNvSpPr>
            <a:spLocks noGrp="1"/>
          </p:cNvSpPr>
          <p:nvPr>
            <p:ph type="title"/>
          </p:nvPr>
        </p:nvSpPr>
        <p:spPr>
          <a:xfrm>
            <a:off x="612647" y="1627318"/>
            <a:ext cx="8430767" cy="1842020"/>
          </a:xfrm>
        </p:spPr>
        <p:txBody>
          <a:bodyPr rtlCol="0" anchor="t">
            <a:noAutofit/>
          </a:bodyPr>
          <a:lstStyle>
            <a:lvl1pPr>
              <a:defRPr sz="3200">
                <a:solidFill>
                  <a:schemeClr val="tx1"/>
                </a:solidFill>
              </a:defRPr>
            </a:lvl1pPr>
          </a:lstStyle>
          <a:p>
            <a:pPr rtl="0"/>
            <a:r>
              <a:rPr lang="pt-br"/>
              <a:t>Clique para editar o estilo de título Mestre</a:t>
            </a:r>
          </a:p>
        </p:txBody>
      </p:sp>
      <p:sp>
        <p:nvSpPr>
          <p:cNvPr id="4" name="Espaço Reservado para Data 3">
            <a:extLst>
              <a:ext uri="{FF2B5EF4-FFF2-40B4-BE49-F238E27FC236}">
                <a16:creationId xmlns:a16="http://schemas.microsoft.com/office/drawing/2014/main" id="{0B9485D1-E172-8F0A-A425-3097B3ABCFB4}"/>
              </a:ext>
            </a:extLst>
          </p:cNvPr>
          <p:cNvSpPr>
            <a:spLocks noGrp="1"/>
          </p:cNvSpPr>
          <p:nvPr>
            <p:ph type="dt" sz="half" idx="10"/>
          </p:nvPr>
        </p:nvSpPr>
        <p:spPr/>
        <p:txBody>
          <a:bodyPr rtlCol="0"/>
          <a:lstStyle>
            <a:lvl1pPr>
              <a:defRPr>
                <a:solidFill>
                  <a:schemeClr val="tx1"/>
                </a:solidFill>
              </a:defRPr>
            </a:lvl1pPr>
          </a:lstStyle>
          <a:p>
            <a:pPr rtl="0"/>
            <a:r>
              <a:rPr lang="pt-BR"/>
              <a:t>21/11/2025</a:t>
            </a:r>
            <a:endParaRPr lang="en-US"/>
          </a:p>
        </p:txBody>
      </p:sp>
      <p:sp>
        <p:nvSpPr>
          <p:cNvPr id="5" name="Espaço Reservado para Rodapé 4">
            <a:extLst>
              <a:ext uri="{FF2B5EF4-FFF2-40B4-BE49-F238E27FC236}">
                <a16:creationId xmlns:a16="http://schemas.microsoft.com/office/drawing/2014/main" id="{B17E6B5E-6174-FD5C-41E8-FFC44C650D7E}"/>
              </a:ext>
            </a:extLst>
          </p:cNvPr>
          <p:cNvSpPr>
            <a:spLocks noGrp="1"/>
          </p:cNvSpPr>
          <p:nvPr>
            <p:ph type="ftr" sz="quarter" idx="11"/>
          </p:nvPr>
        </p:nvSpPr>
        <p:spPr/>
        <p:txBody>
          <a:bodyPr rtlCol="0"/>
          <a:lstStyle>
            <a:lvl1pPr>
              <a:defRPr>
                <a:solidFill>
                  <a:schemeClr val="tx1"/>
                </a:solidFill>
              </a:defRPr>
            </a:lvl1pPr>
          </a:lstStyle>
          <a:p>
            <a:pPr rtl="0"/>
            <a:r>
              <a:rPr lang="pt-BR"/>
              <a:t>Amostra de Texto de Rodapé</a:t>
            </a:r>
            <a:endParaRPr lang="en-US">
              <a:solidFill>
                <a:schemeClr val="tx1"/>
              </a:solidFill>
            </a:endParaRPr>
          </a:p>
        </p:txBody>
      </p:sp>
      <p:sp>
        <p:nvSpPr>
          <p:cNvPr id="6" name="Espaço Reservado para o Número do Slide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rtlCol="0"/>
          <a:lstStyle>
            <a:lvl1pPr>
              <a:defRPr>
                <a:solidFill>
                  <a:schemeClr val="tx1"/>
                </a:solidFill>
              </a:defRPr>
            </a:lvl1pPr>
          </a:lstStyle>
          <a:p>
            <a:pPr rtl="0"/>
            <a:fld id="{AEAA3239-9EA4-4A65-A281-97F994456D9F}" type="slidenum">
              <a:rPr lang="en-US" smtClean="0"/>
              <a:pPr rtl="0"/>
              <a:t>‹nº›</a:t>
            </a:fld>
            <a:endParaRPr lang="en-US"/>
          </a:p>
        </p:txBody>
      </p:sp>
      <p:sp>
        <p:nvSpPr>
          <p:cNvPr id="7" name="Espaço Reservado para Conteúdo 6">
            <a:extLst>
              <a:ext uri="{FF2B5EF4-FFF2-40B4-BE49-F238E27FC236}">
                <a16:creationId xmlns:a16="http://schemas.microsoft.com/office/drawing/2014/main" id="{053FFEDA-E57B-DF13-2394-A1514E15F85A}"/>
              </a:ext>
            </a:extLst>
          </p:cNvPr>
          <p:cNvSpPr>
            <a:spLocks noGrp="1"/>
          </p:cNvSpPr>
          <p:nvPr>
            <p:ph sz="quarter" idx="14"/>
          </p:nvPr>
        </p:nvSpPr>
        <p:spPr>
          <a:xfrm>
            <a:off x="612775" y="3870748"/>
            <a:ext cx="8430639" cy="1608008"/>
          </a:xfrm>
        </p:spPr>
        <p:txBody>
          <a:bodyPr rtlCol="0">
            <a:normAutofit/>
          </a:bodyPr>
          <a:lstStyle>
            <a:lvl1pPr marL="0" indent="0">
              <a:buNone/>
              <a:defRPr sz="1400">
                <a:solidFill>
                  <a:schemeClr val="tx1"/>
                </a:solidFill>
              </a:defRPr>
            </a:lvl1pPr>
            <a:lvl2pPr marL="228600" indent="0">
              <a:buNone/>
              <a:defRPr sz="1400">
                <a:solidFill>
                  <a:schemeClr val="tx1"/>
                </a:solidFill>
              </a:defRPr>
            </a:lvl2pPr>
            <a:lvl3pPr marL="457200" indent="0">
              <a:buNone/>
              <a:defRPr sz="1400">
                <a:solidFill>
                  <a:schemeClr val="tx1"/>
                </a:solidFill>
              </a:defRPr>
            </a:lvl3pPr>
            <a:lvl4pPr marL="685800" indent="0">
              <a:buNone/>
              <a:defRPr sz="1400">
                <a:solidFill>
                  <a:schemeClr val="tx1"/>
                </a:solidFill>
              </a:defRPr>
            </a:lvl4pPr>
            <a:lvl5pPr marL="914400" indent="0">
              <a:buNone/>
              <a:defRPr sz="1400">
                <a:solidFill>
                  <a:schemeClr val="tx1"/>
                </a:solidFill>
              </a:defRPr>
            </a:lvl5p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endParaRPr lang="en-US"/>
          </a:p>
        </p:txBody>
      </p:sp>
    </p:spTree>
    <p:extLst>
      <p:ext uri="{BB962C8B-B14F-4D97-AF65-F5344CB8AC3E}">
        <p14:creationId xmlns:p14="http://schemas.microsoft.com/office/powerpoint/2010/main" val="2359127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ítulo com Imagem 5">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09600" y="1371600"/>
            <a:ext cx="3892269" cy="3276599"/>
          </a:xfrm>
        </p:spPr>
        <p:txBody>
          <a:bodyPr vert="horz" lIns="91440" tIns="45720" rIns="91440" bIns="45720" rtlCol="0" anchor="t">
            <a:normAutofit/>
          </a:bodyPr>
          <a:lstStyle>
            <a:lvl1pPr>
              <a:defRPr lang="en-US" sz="3200" dirty="0"/>
            </a:lvl1pPr>
          </a:lstStyle>
          <a:p>
            <a:pPr lvl="0" rtl="0"/>
            <a:r>
              <a:rPr lang="pt-br"/>
              <a:t>Clique para editar o estilo de título Mestre</a:t>
            </a:r>
            <a:endParaRPr lang="en-US"/>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09600" y="5032606"/>
            <a:ext cx="3177209" cy="871237"/>
          </a:xfrm>
        </p:spPr>
        <p:txBody>
          <a:bodyPr vert="horz" lIns="91440" tIns="45720" rIns="91440" bIns="45720" rtlCol="0" anchor="b">
            <a:normAutofit/>
          </a:bodyPr>
          <a:lstStyle>
            <a:lvl1pPr marL="0" indent="0">
              <a:buNone/>
              <a:defRPr lang="en-US" sz="1400" dirty="0"/>
            </a:lvl1pPr>
          </a:lstStyle>
          <a:p>
            <a:pPr lvl="0" rtl="0"/>
            <a:r>
              <a:rPr lang="pt-br"/>
              <a:t>Clique para editar o estilo de subtítulo Mestre</a:t>
            </a:r>
            <a:endParaRPr lang="en-US"/>
          </a:p>
        </p:txBody>
      </p:sp>
      <p:sp>
        <p:nvSpPr>
          <p:cNvPr id="7" name="Espaço Reservado para Data 6">
            <a:extLst>
              <a:ext uri="{FF2B5EF4-FFF2-40B4-BE49-F238E27FC236}">
                <a16:creationId xmlns:a16="http://schemas.microsoft.com/office/drawing/2014/main" id="{F991F941-2D53-CC10-7947-62237A245FE0}"/>
              </a:ext>
            </a:extLst>
          </p:cNvPr>
          <p:cNvSpPr>
            <a:spLocks noGrp="1"/>
          </p:cNvSpPr>
          <p:nvPr>
            <p:ph type="dt" sz="half" idx="14"/>
          </p:nvPr>
        </p:nvSpPr>
        <p:spPr>
          <a:xfrm>
            <a:off x="609600" y="322731"/>
            <a:ext cx="914400" cy="283464"/>
          </a:xfrm>
        </p:spPr>
        <p:txBody>
          <a:bodyPr rtlCol="0" anchor="ctr"/>
          <a:lstStyle/>
          <a:p>
            <a:pPr rtl="0"/>
            <a:r>
              <a:rPr lang="pt-BR"/>
              <a:t>21/11/2025</a:t>
            </a:r>
            <a:endParaRPr lang="en-US"/>
          </a:p>
        </p:txBody>
      </p:sp>
      <p:sp>
        <p:nvSpPr>
          <p:cNvPr id="8" name="Espaço Reservado para Rodapé 7">
            <a:extLst>
              <a:ext uri="{FF2B5EF4-FFF2-40B4-BE49-F238E27FC236}">
                <a16:creationId xmlns:a16="http://schemas.microsoft.com/office/drawing/2014/main" id="{9A6E6A4C-6C55-068A-43AA-78DB4D1D643B}"/>
              </a:ext>
            </a:extLst>
          </p:cNvPr>
          <p:cNvSpPr>
            <a:spLocks noGrp="1"/>
          </p:cNvSpPr>
          <p:nvPr>
            <p:ph type="ftr" sz="quarter" idx="15"/>
          </p:nvPr>
        </p:nvSpPr>
        <p:spPr>
          <a:xfrm>
            <a:off x="2514600" y="322731"/>
            <a:ext cx="7162800" cy="283464"/>
          </a:xfrm>
        </p:spPr>
        <p:txBody>
          <a:bodyPr rtlCol="0" anchor="ctr"/>
          <a:lstStyle/>
          <a:p>
            <a:pPr rtl="0"/>
            <a:r>
              <a:rPr lang="pt-br"/>
              <a:t>Amostra de Texto de Rodapé</a:t>
            </a:r>
          </a:p>
        </p:txBody>
      </p:sp>
      <p:sp>
        <p:nvSpPr>
          <p:cNvPr id="9" name="Espaço Reservado para o Número do Slide 8">
            <a:extLst>
              <a:ext uri="{FF2B5EF4-FFF2-40B4-BE49-F238E27FC236}">
                <a16:creationId xmlns:a16="http://schemas.microsoft.com/office/drawing/2014/main" id="{C1A2CCFF-14A7-08A8-4465-732CD8928728}"/>
              </a:ext>
            </a:extLst>
          </p:cNvPr>
          <p:cNvSpPr>
            <a:spLocks noGrp="1"/>
          </p:cNvSpPr>
          <p:nvPr>
            <p:ph type="sldNum" sz="quarter" idx="16"/>
          </p:nvPr>
        </p:nvSpPr>
        <p:spPr>
          <a:xfrm>
            <a:off x="10668000" y="322731"/>
            <a:ext cx="914399" cy="283464"/>
          </a:xfrm>
        </p:spPr>
        <p:txBody>
          <a:bodyPr rtlCol="0" anchor="ctr"/>
          <a:lstStyle/>
          <a:p>
            <a:pPr rtl="0"/>
            <a:fld id="{AEAA3239-9EA4-4A65-A281-97F994456D9F}" type="slidenum">
              <a:rPr lang="en-US" smtClean="0"/>
              <a:t>‹nº›</a:t>
            </a:fld>
            <a:endParaRPr lang="en-US"/>
          </a:p>
        </p:txBody>
      </p:sp>
      <p:sp>
        <p:nvSpPr>
          <p:cNvPr id="11" name="Espaço Reservado para Imagem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111574" y="1371600"/>
            <a:ext cx="6470826" cy="4876800"/>
          </a:xfrm>
          <a:blipFill dpi="0" rotWithShape="1">
            <a:blip r:embed="rId2">
              <a:alphaModFix amt="60000"/>
            </a:blip>
            <a:srcRect/>
            <a:stretch>
              <a:fillRect/>
            </a:stretch>
          </a:blipFill>
        </p:spPr>
        <p:txBody>
          <a:bodyPr rtlCol="0"/>
          <a:lstStyle>
            <a:lvl1pPr marL="0" indent="0">
              <a:buNone/>
              <a:defRPr/>
            </a:lvl1pPr>
          </a:lstStyle>
          <a:p>
            <a:pPr rtl="0"/>
            <a:r>
              <a:rPr lang="pt-br"/>
              <a:t>   </a:t>
            </a:r>
          </a:p>
        </p:txBody>
      </p:sp>
    </p:spTree>
    <p:extLst>
      <p:ext uri="{BB962C8B-B14F-4D97-AF65-F5344CB8AC3E}">
        <p14:creationId xmlns:p14="http://schemas.microsoft.com/office/powerpoint/2010/main" val="245791974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12648" y="1371600"/>
            <a:ext cx="10049256" cy="3505200"/>
          </a:xfrm>
        </p:spPr>
        <p:txBody>
          <a:bodyPr vert="horz" lIns="91440" tIns="45720" rIns="91440" bIns="45720" rtlCol="0" anchor="t">
            <a:normAutofit/>
          </a:bodyPr>
          <a:lstStyle>
            <a:lvl1pPr>
              <a:defRPr lang="en-US" sz="3200" dirty="0"/>
            </a:lvl1pPr>
          </a:lstStyle>
          <a:p>
            <a:pPr lvl="0" rtl="0"/>
            <a:r>
              <a:rPr lang="pt-br"/>
              <a:t>Clique para editar o estilo de título Mestre</a:t>
            </a:r>
            <a:endParaRPr lang="en-US"/>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12646" y="4876800"/>
            <a:ext cx="7769354" cy="1371600"/>
          </a:xfrm>
        </p:spPr>
        <p:txBody>
          <a:bodyPr vert="horz" lIns="91440" tIns="45720" rIns="91440" bIns="45720" rtlCol="0" anchor="b">
            <a:normAutofit/>
          </a:bodyPr>
          <a:lstStyle>
            <a:lvl1pPr marL="0" indent="0">
              <a:buNone/>
              <a:defRPr lang="en-US" sz="2400" dirty="0"/>
            </a:lvl1pPr>
          </a:lstStyle>
          <a:p>
            <a:pPr lvl="0" rtl="0"/>
            <a:r>
              <a:rPr lang="pt-br"/>
              <a:t>Clique para editar o estilo de subtítulo Mestre</a:t>
            </a:r>
            <a:endParaRPr lang="en-US"/>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p>
            <a:pPr rtl="0"/>
            <a:r>
              <a:rPr lang="pt-BR"/>
              <a:t>21/11/2025</a:t>
            </a:r>
            <a:endParaRPr lang="en-US"/>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p:txBody>
          <a:bodyPr rtlCol="0"/>
          <a:lstStyle/>
          <a:p>
            <a:pP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353642518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ítulo 2">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612646" y="1401420"/>
            <a:ext cx="9140954" cy="2836729"/>
          </a:xfrm>
        </p:spPr>
        <p:txBody>
          <a:bodyPr vert="horz" lIns="91440" tIns="45720" rIns="91440" bIns="45720" rtlCol="0" anchor="b">
            <a:normAutofit/>
          </a:bodyPr>
          <a:lstStyle>
            <a:lvl1pPr>
              <a:defRPr lang="en-US" sz="3200" dirty="0"/>
            </a:lvl1pPr>
          </a:lstStyle>
          <a:p>
            <a:pPr lvl="0"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612647" y="4622197"/>
            <a:ext cx="7312153" cy="1014984"/>
          </a:xfrm>
        </p:spPr>
        <p:txBody>
          <a:bodyPr vert="horz" lIns="91440" tIns="45720" rIns="91440" bIns="45720" rtlCol="0">
            <a:normAutofit/>
          </a:bodyPr>
          <a:lstStyle>
            <a:lvl1pPr marL="0" indent="0">
              <a:buNone/>
              <a:defRPr lang="en-US" sz="2400" dirty="0"/>
            </a:lvl1pPr>
          </a:lstStyle>
          <a:p>
            <a:pPr lvl="0" rtl="0"/>
            <a:r>
              <a:rPr lang="pt-br"/>
              <a:t>Clique para editar o estilo de subtítulo Mestre</a:t>
            </a:r>
            <a:endParaRPr lang="en-US"/>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a:xfrm>
            <a:off x="609601" y="322731"/>
            <a:ext cx="914400" cy="286869"/>
          </a:xfrm>
        </p:spPr>
        <p:txBody>
          <a:bodyPr rtlCol="0"/>
          <a:lstStyle/>
          <a:p>
            <a:pPr rtl="0"/>
            <a:r>
              <a:rPr lang="pt-BR"/>
              <a:t>21/11/2025</a:t>
            </a:r>
            <a:endParaRPr lang="en-US"/>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2517649" y="322731"/>
            <a:ext cx="7150608" cy="286869"/>
          </a:xfrm>
        </p:spPr>
        <p:txBody>
          <a:bodyPr rtlCol="0"/>
          <a:lstStyle/>
          <a:p>
            <a:pP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a:xfrm>
            <a:off x="10661904" y="322731"/>
            <a:ext cx="914400" cy="286869"/>
          </a:xfrm>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73571902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ítulo 3">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336E9A-8E96-CD8C-7598-F87632CD81CF}"/>
              </a:ext>
            </a:extLst>
          </p:cNvPr>
          <p:cNvSpPr>
            <a:spLocks noGrp="1"/>
          </p:cNvSpPr>
          <p:nvPr>
            <p:ph type="ctrTitle"/>
          </p:nvPr>
        </p:nvSpPr>
        <p:spPr>
          <a:xfrm>
            <a:off x="1981200" y="1371600"/>
            <a:ext cx="8229600" cy="2567855"/>
          </a:xfrm>
        </p:spPr>
        <p:txBody>
          <a:bodyPr rtlCol="0" anchor="b">
            <a:normAutofit/>
          </a:bodyPr>
          <a:lstStyle>
            <a:lvl1pPr algn="ctr">
              <a:defRPr sz="3200"/>
            </a:lvl1pPr>
          </a:lstStyle>
          <a:p>
            <a:pPr rtl="0"/>
            <a:r>
              <a:rPr lang="pt-br"/>
              <a:t>Clique para editar o estilo de título Mestre</a:t>
            </a:r>
          </a:p>
        </p:txBody>
      </p:sp>
      <p:sp>
        <p:nvSpPr>
          <p:cNvPr id="3" name="Subtítulo 2">
            <a:extLst>
              <a:ext uri="{FF2B5EF4-FFF2-40B4-BE49-F238E27FC236}">
                <a16:creationId xmlns:a16="http://schemas.microsoft.com/office/drawing/2014/main" id="{2BDC76B8-60F6-62D3-9F73-E81662203017}"/>
              </a:ext>
            </a:extLst>
          </p:cNvPr>
          <p:cNvSpPr>
            <a:spLocks noGrp="1"/>
          </p:cNvSpPr>
          <p:nvPr>
            <p:ph type="subTitle" idx="1"/>
          </p:nvPr>
        </p:nvSpPr>
        <p:spPr>
          <a:xfrm>
            <a:off x="2301923" y="4375642"/>
            <a:ext cx="7588155" cy="1029310"/>
          </a:xfrm>
        </p:spPr>
        <p:txBody>
          <a:bodyPr rtlCol="0">
            <a:normAutofit/>
          </a:bodyPr>
          <a:lstStyle>
            <a:lvl1pPr marL="0" indent="0" algn="ctr">
              <a:buNone/>
              <a:defRPr sz="1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pt-br"/>
              <a:t>Clique para editar o estilo de subtítulo Mestre</a:t>
            </a:r>
            <a:endParaRPr lang="en-US"/>
          </a:p>
        </p:txBody>
      </p:sp>
      <p:sp>
        <p:nvSpPr>
          <p:cNvPr id="4" name="Espaço Reservado para Data 3">
            <a:extLst>
              <a:ext uri="{FF2B5EF4-FFF2-40B4-BE49-F238E27FC236}">
                <a16:creationId xmlns:a16="http://schemas.microsoft.com/office/drawing/2014/main" id="{EAE2DAFA-435E-AAF9-8B67-495E5AFDCD91}"/>
              </a:ext>
            </a:extLst>
          </p:cNvPr>
          <p:cNvSpPr>
            <a:spLocks noGrp="1"/>
          </p:cNvSpPr>
          <p:nvPr>
            <p:ph type="dt" sz="half" idx="10"/>
          </p:nvPr>
        </p:nvSpPr>
        <p:spPr/>
        <p:txBody>
          <a:bodyPr rtlCol="0"/>
          <a:lstStyle/>
          <a:p>
            <a:pPr rtl="0"/>
            <a:r>
              <a:rPr lang="pt-BR"/>
              <a:t>21/11/2025</a:t>
            </a:r>
            <a:endParaRPr lang="en-US"/>
          </a:p>
        </p:txBody>
      </p:sp>
      <p:sp>
        <p:nvSpPr>
          <p:cNvPr id="5" name="Espaço Reservado para Rodapé 4">
            <a:extLst>
              <a:ext uri="{FF2B5EF4-FFF2-40B4-BE49-F238E27FC236}">
                <a16:creationId xmlns:a16="http://schemas.microsoft.com/office/drawing/2014/main" id="{5B407A58-3351-E479-1A0C-2FF49FA42707}"/>
              </a:ext>
            </a:extLst>
          </p:cNvPr>
          <p:cNvSpPr>
            <a:spLocks noGrp="1"/>
          </p:cNvSpPr>
          <p:nvPr>
            <p:ph type="ftr" sz="quarter" idx="11"/>
          </p:nvPr>
        </p:nvSpPr>
        <p:spPr>
          <a:xfrm>
            <a:off x="2520696" y="322731"/>
            <a:ext cx="7150608" cy="286869"/>
          </a:xfrm>
        </p:spPr>
        <p:txBody>
          <a:bodyPr rtlCol="0"/>
          <a:lstStyle/>
          <a:p>
            <a:pPr rtl="0"/>
            <a:r>
              <a:rPr lang="pt-BR"/>
              <a:t>Amostra de Texto de Rodapé</a:t>
            </a:r>
            <a:endParaRPr lang="pt-br"/>
          </a:p>
        </p:txBody>
      </p:sp>
      <p:sp>
        <p:nvSpPr>
          <p:cNvPr id="6" name="Espaço Reservado para o Número do Slide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rtlCol="0"/>
          <a:lstStyle/>
          <a:p>
            <a:pPr rtl="0"/>
            <a:fld id="{AEAA3239-9EA4-4A65-A281-97F994456D9F}" type="slidenum">
              <a:rPr lang="en-US" smtClean="0"/>
              <a:t>‹nº›</a:t>
            </a:fld>
            <a:endParaRPr lang="en-US"/>
          </a:p>
        </p:txBody>
      </p:sp>
    </p:spTree>
    <p:extLst>
      <p:ext uri="{BB962C8B-B14F-4D97-AF65-F5344CB8AC3E}">
        <p14:creationId xmlns:p14="http://schemas.microsoft.com/office/powerpoint/2010/main" val="35946275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75BFB69-9245-EC58-F1DE-FEB625BD336A}"/>
              </a:ext>
            </a:extLst>
          </p:cNvPr>
          <p:cNvSpPr>
            <a:spLocks noGrp="1"/>
          </p:cNvSpPr>
          <p:nvPr>
            <p:ph type="title"/>
          </p:nvPr>
        </p:nvSpPr>
        <p:spPr>
          <a:xfrm>
            <a:off x="609600" y="1381760"/>
            <a:ext cx="10972799" cy="735400"/>
          </a:xfrm>
          <a:prstGeom prst="rect">
            <a:avLst/>
          </a:prstGeom>
        </p:spPr>
        <p:txBody>
          <a:bodyPr vert="horz" lIns="91440" tIns="45720" rIns="91440" bIns="45720" rtlCol="0" anchor="t">
            <a:normAutofit/>
          </a:bodyPr>
          <a:lstStyle/>
          <a:p>
            <a:pPr rtl="0"/>
            <a:r>
              <a:rPr lang="pt-br"/>
              <a:t>Clique para editar o estilo de título Mestre</a:t>
            </a:r>
          </a:p>
        </p:txBody>
      </p:sp>
      <p:sp>
        <p:nvSpPr>
          <p:cNvPr id="3" name="Espaço Reservado para Texto 2">
            <a:extLst>
              <a:ext uri="{FF2B5EF4-FFF2-40B4-BE49-F238E27FC236}">
                <a16:creationId xmlns:a16="http://schemas.microsoft.com/office/drawing/2014/main" id="{5516AFD5-5144-C460-0CA4-644BC4A93C02}"/>
              </a:ext>
            </a:extLst>
          </p:cNvPr>
          <p:cNvSpPr>
            <a:spLocks noGrp="1"/>
          </p:cNvSpPr>
          <p:nvPr>
            <p:ph type="body" idx="1"/>
          </p:nvPr>
        </p:nvSpPr>
        <p:spPr>
          <a:xfrm>
            <a:off x="609600" y="2501206"/>
            <a:ext cx="10966703" cy="3722408"/>
          </a:xfrm>
          <a:prstGeom prst="rect">
            <a:avLst/>
          </a:prstGeom>
        </p:spPr>
        <p:txBody>
          <a:bodyPr vert="horz" lIns="91440" tIns="45720" rIns="91440" bIns="45720" rtlCol="0">
            <a:normAutofit/>
          </a:bodyPr>
          <a:lstStyle/>
          <a:p>
            <a:pPr lvl="0" rtl="0"/>
            <a:r>
              <a:rPr lang="pt-br"/>
              <a:t>Clique para editar o texto Mestre</a:t>
            </a:r>
          </a:p>
          <a:p>
            <a:pPr lvl="1" rtl="0"/>
            <a:r>
              <a:rPr lang="pt-br"/>
              <a:t>Segundo nível</a:t>
            </a:r>
          </a:p>
          <a:p>
            <a:pPr lvl="2" rtl="0"/>
            <a:r>
              <a:rPr lang="pt-br"/>
              <a:t>Terceiro nível</a:t>
            </a:r>
          </a:p>
          <a:p>
            <a:pPr lvl="3" rtl="0"/>
            <a:r>
              <a:rPr lang="pt-br"/>
              <a:t>Quarto nível</a:t>
            </a:r>
          </a:p>
          <a:p>
            <a:pPr lvl="4" rtl="0"/>
            <a:r>
              <a:rPr lang="pt-br"/>
              <a:t>Quinto nível</a:t>
            </a:r>
          </a:p>
        </p:txBody>
      </p:sp>
      <p:sp>
        <p:nvSpPr>
          <p:cNvPr id="4" name="Espaço Reservado para Data 3">
            <a:extLst>
              <a:ext uri="{FF2B5EF4-FFF2-40B4-BE49-F238E27FC236}">
                <a16:creationId xmlns:a16="http://schemas.microsoft.com/office/drawing/2014/main" id="{3995753E-AF8A-7E04-8A1A-205B755A0215}"/>
              </a:ext>
            </a:extLst>
          </p:cNvPr>
          <p:cNvSpPr>
            <a:spLocks noGrp="1"/>
          </p:cNvSpPr>
          <p:nvPr>
            <p:ph type="dt" sz="half" idx="2"/>
          </p:nvPr>
        </p:nvSpPr>
        <p:spPr>
          <a:xfrm>
            <a:off x="609600" y="322731"/>
            <a:ext cx="914400" cy="286869"/>
          </a:xfrm>
          <a:prstGeom prst="rect">
            <a:avLst/>
          </a:prstGeom>
        </p:spPr>
        <p:txBody>
          <a:bodyPr vert="horz" lIns="91440" tIns="45720" rIns="91440" bIns="45720" rtlCol="0" anchor="ctr"/>
          <a:lstStyle>
            <a:lvl1pPr algn="l" rtl="0">
              <a:defRPr sz="1000" b="0" i="0" cap="all" baseline="0">
                <a:solidFill>
                  <a:schemeClr val="tx1"/>
                </a:solidFill>
                <a:latin typeface="+mn-lt"/>
              </a:defRPr>
            </a:lvl1pPr>
          </a:lstStyle>
          <a:p>
            <a:pPr rtl="0"/>
            <a:r>
              <a:rPr lang="pt-BR"/>
              <a:t>21/11/2025</a:t>
            </a:r>
            <a:endParaRPr lang="en-US"/>
          </a:p>
        </p:txBody>
      </p:sp>
      <p:sp>
        <p:nvSpPr>
          <p:cNvPr id="5" name="Espaço Reservado para Rodapé 4">
            <a:extLst>
              <a:ext uri="{FF2B5EF4-FFF2-40B4-BE49-F238E27FC236}">
                <a16:creationId xmlns:a16="http://schemas.microsoft.com/office/drawing/2014/main" id="{D4E1B7C8-DA74-800B-EE14-A39E9DB32DE4}"/>
              </a:ext>
            </a:extLst>
          </p:cNvPr>
          <p:cNvSpPr>
            <a:spLocks noGrp="1"/>
          </p:cNvSpPr>
          <p:nvPr>
            <p:ph type="ftr" sz="quarter" idx="3"/>
          </p:nvPr>
        </p:nvSpPr>
        <p:spPr>
          <a:xfrm>
            <a:off x="2517648" y="322731"/>
            <a:ext cx="7150608" cy="286869"/>
          </a:xfrm>
          <a:prstGeom prst="rect">
            <a:avLst/>
          </a:prstGeom>
        </p:spPr>
        <p:txBody>
          <a:bodyPr vert="horz" lIns="91440" tIns="45720" rIns="91440" bIns="45720" rtlCol="0" anchor="ctr"/>
          <a:lstStyle>
            <a:lvl1pPr algn="ctr" rtl="0">
              <a:defRPr sz="1000" b="0" i="0" cap="all" baseline="0">
                <a:solidFill>
                  <a:schemeClr val="tx1"/>
                </a:solidFill>
                <a:latin typeface="+mn-lt"/>
              </a:defRPr>
            </a:lvl1pPr>
          </a:lstStyle>
          <a:p>
            <a:pPr rtl="0"/>
            <a:r>
              <a:rPr lang="pt-BR"/>
              <a:t>Amostra de Texto de Rodapé</a:t>
            </a:r>
            <a:endParaRPr lang="en-US"/>
          </a:p>
        </p:txBody>
      </p:sp>
      <p:sp>
        <p:nvSpPr>
          <p:cNvPr id="6" name="Espaço Reservado para o Número do Slide 5">
            <a:extLst>
              <a:ext uri="{FF2B5EF4-FFF2-40B4-BE49-F238E27FC236}">
                <a16:creationId xmlns:a16="http://schemas.microsoft.com/office/drawing/2014/main" id="{7AC1647D-0DF0-CA1B-F723-EF7B8F508DB7}"/>
              </a:ext>
            </a:extLst>
          </p:cNvPr>
          <p:cNvSpPr>
            <a:spLocks noGrp="1"/>
          </p:cNvSpPr>
          <p:nvPr>
            <p:ph type="sldNum" sz="quarter" idx="4"/>
          </p:nvPr>
        </p:nvSpPr>
        <p:spPr>
          <a:xfrm>
            <a:off x="10661904" y="322731"/>
            <a:ext cx="914400" cy="286869"/>
          </a:xfrm>
          <a:prstGeom prst="rect">
            <a:avLst/>
          </a:prstGeom>
        </p:spPr>
        <p:txBody>
          <a:bodyPr vert="horz" lIns="91440" tIns="45720" rIns="91440" bIns="45720" rtlCol="0" anchor="ctr"/>
          <a:lstStyle>
            <a:lvl1pPr algn="r" rtl="0">
              <a:defRPr sz="1000" b="0" i="0" cap="all" baseline="0">
                <a:solidFill>
                  <a:schemeClr val="tx1"/>
                </a:solidFill>
                <a:latin typeface="+mn-lt"/>
              </a:defRPr>
            </a:lvl1pPr>
          </a:lstStyle>
          <a:p>
            <a:pPr rtl="0"/>
            <a:fld id="{AEAA3239-9EA4-4A65-A281-97F994456D9F}" type="slidenum">
              <a:rPr lang="en-US" smtClean="0"/>
              <a:pPr rtl="0"/>
              <a:t>‹nº›</a:t>
            </a:fld>
            <a:endParaRPr lang="en-US"/>
          </a:p>
        </p:txBody>
      </p:sp>
    </p:spTree>
    <p:extLst>
      <p:ext uri="{BB962C8B-B14F-4D97-AF65-F5344CB8AC3E}">
        <p14:creationId xmlns:p14="http://schemas.microsoft.com/office/powerpoint/2010/main" val="3335085557"/>
      </p:ext>
    </p:extLst>
  </p:cSld>
  <p:clrMap bg1="dk1" tx1="lt1" bg2="dk2" tx2="lt2" accent1="accent1" accent2="accent2" accent3="accent3" accent4="accent4" accent5="accent5" accent6="accent6" hlink="hlink" folHlink="folHlink"/>
  <p:sldLayoutIdLst>
    <p:sldLayoutId id="2147483947" r:id="rId1"/>
    <p:sldLayoutId id="2147483894" r:id="rId2"/>
    <p:sldLayoutId id="2147483893"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48" r:id="rId13"/>
    <p:sldLayoutId id="2147483904" r:id="rId14"/>
    <p:sldLayoutId id="2147483905" r:id="rId15"/>
    <p:sldLayoutId id="2147483906" r:id="rId16"/>
    <p:sldLayoutId id="2147483907" r:id="rId17"/>
    <p:sldLayoutId id="2147483908" r:id="rId18"/>
    <p:sldLayoutId id="2147483951" r:id="rId19"/>
    <p:sldLayoutId id="2147483909" r:id="rId20"/>
    <p:sldLayoutId id="2147483910" r:id="rId21"/>
    <p:sldLayoutId id="2147483911" r:id="rId22"/>
    <p:sldLayoutId id="2147483912" r:id="rId23"/>
    <p:sldLayoutId id="2147483913" r:id="rId24"/>
    <p:sldLayoutId id="2147483914" r:id="rId25"/>
    <p:sldLayoutId id="2147483915" r:id="rId26"/>
    <p:sldLayoutId id="2147483916" r:id="rId27"/>
    <p:sldLayoutId id="2147483917" r:id="rId28"/>
    <p:sldLayoutId id="2147483918" r:id="rId29"/>
    <p:sldLayoutId id="2147483919" r:id="rId30"/>
    <p:sldLayoutId id="2147483920" r:id="rId31"/>
    <p:sldLayoutId id="2147483921" r:id="rId32"/>
    <p:sldLayoutId id="2147483922" r:id="rId33"/>
    <p:sldLayoutId id="2147483923" r:id="rId34"/>
    <p:sldLayoutId id="2147483924" r:id="rId35"/>
    <p:sldLayoutId id="2147483925" r:id="rId36"/>
    <p:sldLayoutId id="2147483926" r:id="rId37"/>
    <p:sldLayoutId id="2147483949" r:id="rId38"/>
    <p:sldLayoutId id="2147483950" r:id="rId39"/>
    <p:sldLayoutId id="2147483927" r:id="rId40"/>
    <p:sldLayoutId id="2147483928" r:id="rId41"/>
    <p:sldLayoutId id="2147483929" r:id="rId42"/>
    <p:sldLayoutId id="2147483931" r:id="rId43"/>
    <p:sldLayoutId id="2147483932" r:id="rId44"/>
    <p:sldLayoutId id="2147483952" r:id="rId45"/>
    <p:sldLayoutId id="2147483936" r:id="rId46"/>
    <p:sldLayoutId id="2147483937" r:id="rId47"/>
    <p:sldLayoutId id="2147483938" r:id="rId48"/>
    <p:sldLayoutId id="2147483939" r:id="rId49"/>
    <p:sldLayoutId id="2147483940" r:id="rId50"/>
    <p:sldLayoutId id="2147483941" r:id="rId51"/>
    <p:sldLayoutId id="2147483942" r:id="rId52"/>
    <p:sldLayoutId id="2147483943" r:id="rId53"/>
    <p:sldLayoutId id="2147483944" r:id="rId54"/>
    <p:sldLayoutId id="2147483945" r:id="rId55"/>
    <p:sldLayoutId id="2147483946" r:id="rId56"/>
  </p:sldLayoutIdLst>
  <p:hf sldNum="0" hdr="0" ftr="0" dt="0"/>
  <p:txStyles>
    <p:titleStyle>
      <a:lvl1pPr algn="l" defTabSz="914400" rtl="0" eaLnBrk="1" latinLnBrk="0" hangingPunct="1">
        <a:lnSpc>
          <a:spcPct val="80000"/>
        </a:lnSpc>
        <a:spcBef>
          <a:spcPct val="0"/>
        </a:spcBef>
        <a:buNone/>
        <a:defRPr sz="2400" b="1" i="0" kern="1200" cap="all" spc="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cap="none" baseline="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cap="none" baseline="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cap="none" baseline="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cap="none" baseline="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cap="none"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5" pos="7296" userDrawn="1">
          <p15:clr>
            <a:srgbClr val="F26B43"/>
          </p15:clr>
        </p15:guide>
        <p15:guide id="26" pos="384" userDrawn="1">
          <p15:clr>
            <a:srgbClr val="F26B43"/>
          </p15:clr>
        </p15:guide>
        <p15:guide id="27" orient="horz" pos="192" userDrawn="1">
          <p15:clr>
            <a:srgbClr val="F26B43"/>
          </p15:clr>
        </p15:guide>
        <p15:guide id="28" orient="horz" pos="3936" userDrawn="1">
          <p15:clr>
            <a:srgbClr val="F26B43"/>
          </p15:clr>
        </p15:guide>
        <p15:guide id="29" orient="horz" pos="384" userDrawn="1">
          <p15:clr>
            <a:srgbClr val="F26B43"/>
          </p15:clr>
        </p15:guide>
        <p15:guide id="30" orient="horz" pos="4128" userDrawn="1">
          <p15:clr>
            <a:srgbClr val="F26B43"/>
          </p15:clr>
        </p15:guide>
        <p15:guide id="31" orient="horz" pos="864" userDrawn="1">
          <p15:clr>
            <a:srgbClr val="F26B43"/>
          </p15:clr>
        </p15:guide>
        <p15:guide id="32" pos="6720" userDrawn="1">
          <p15:clr>
            <a:srgbClr val="F26B43"/>
          </p15:clr>
        </p15:guide>
        <p15:guide id="33" pos="6096" userDrawn="1">
          <p15:clr>
            <a:srgbClr val="F26B43"/>
          </p15:clr>
        </p15:guide>
        <p15:guide id="34" pos="960" userDrawn="1">
          <p15:clr>
            <a:srgbClr val="F26B43"/>
          </p15:clr>
        </p15:guide>
        <p15:guide id="35" pos="158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3.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5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jpe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4.jpe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B9E16-9DAB-29A3-31F1-ACB2C541412A}"/>
              </a:ext>
            </a:extLst>
          </p:cNvPr>
          <p:cNvSpPr>
            <a:spLocks noGrp="1"/>
          </p:cNvSpPr>
          <p:nvPr>
            <p:ph type="ctrTitle"/>
          </p:nvPr>
        </p:nvSpPr>
        <p:spPr>
          <a:xfrm>
            <a:off x="609600" y="1371600"/>
            <a:ext cx="3892269" cy="3276599"/>
          </a:xfrm>
        </p:spPr>
        <p:txBody>
          <a:bodyPr anchor="t">
            <a:normAutofit/>
          </a:bodyPr>
          <a:lstStyle/>
          <a:p>
            <a:r>
              <a:rPr lang="en-US" err="1"/>
              <a:t>Introdução</a:t>
            </a:r>
            <a:r>
              <a:rPr lang="en-US"/>
              <a:t> a </a:t>
            </a:r>
            <a:r>
              <a:rPr lang="en-US" err="1"/>
              <a:t>Planilhas</a:t>
            </a:r>
            <a:r>
              <a:rPr lang="en-US"/>
              <a:t> para </a:t>
            </a:r>
            <a:r>
              <a:rPr lang="en-US" err="1"/>
              <a:t>Gestão</a:t>
            </a:r>
          </a:p>
        </p:txBody>
      </p:sp>
      <p:sp>
        <p:nvSpPr>
          <p:cNvPr id="3" name="Subtitle 2">
            <a:extLst>
              <a:ext uri="{FF2B5EF4-FFF2-40B4-BE49-F238E27FC236}">
                <a16:creationId xmlns:a16="http://schemas.microsoft.com/office/drawing/2014/main" id="{D62933F7-8531-C856-F383-55D96028E47F}"/>
              </a:ext>
            </a:extLst>
          </p:cNvPr>
          <p:cNvSpPr>
            <a:spLocks noGrp="1"/>
          </p:cNvSpPr>
          <p:nvPr>
            <p:ph type="subTitle" idx="1"/>
          </p:nvPr>
        </p:nvSpPr>
        <p:spPr>
          <a:xfrm>
            <a:off x="609600" y="5032606"/>
            <a:ext cx="3177209" cy="871237"/>
          </a:xfrm>
        </p:spPr>
        <p:txBody>
          <a:bodyPr anchor="b">
            <a:normAutofit/>
          </a:bodyPr>
          <a:lstStyle/>
          <a:p>
            <a:r>
              <a:rPr lang="en-US"/>
              <a:t>Ferramentas essenciais para organizar dados sociais eficazmente</a:t>
            </a:r>
          </a:p>
        </p:txBody>
      </p:sp>
      <p:pic>
        <p:nvPicPr>
          <p:cNvPr id="7" name="Picture 6" descr="Calculadora, caneta, bússola, dinheiro e um papel com gráficos impressos nele">
            <a:extLst>
              <a:ext uri="{FF2B5EF4-FFF2-40B4-BE49-F238E27FC236}">
                <a16:creationId xmlns:a16="http://schemas.microsoft.com/office/drawing/2014/main" id="{C40814FD-3721-4B04-A9ED-2DDFA0FAD14D}"/>
              </a:ext>
            </a:extLst>
          </p:cNvPr>
          <p:cNvPicPr>
            <a:picLocks noChangeAspect="1"/>
          </p:cNvPicPr>
          <p:nvPr/>
        </p:nvPicPr>
        <p:blipFill>
          <a:blip r:embed="rId3"/>
          <a:stretch>
            <a:fillRect/>
          </a:stretch>
        </p:blipFill>
        <p:spPr>
          <a:xfrm>
            <a:off x="5111574" y="1860663"/>
            <a:ext cx="6470826" cy="3898674"/>
          </a:xfrm>
          <a:prstGeom prst="rect">
            <a:avLst/>
          </a:prstGeom>
        </p:spPr>
      </p:pic>
    </p:spTree>
    <p:extLst>
      <p:ext uri="{BB962C8B-B14F-4D97-AF65-F5344CB8AC3E}">
        <p14:creationId xmlns:p14="http://schemas.microsoft.com/office/powerpoint/2010/main" val="2975258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ACD11-238D-1DD2-2C46-439F3EC73213}"/>
              </a:ext>
            </a:extLst>
          </p:cNvPr>
          <p:cNvSpPr>
            <a:spLocks noGrp="1"/>
          </p:cNvSpPr>
          <p:nvPr>
            <p:ph type="title"/>
          </p:nvPr>
        </p:nvSpPr>
        <p:spPr>
          <a:xfrm>
            <a:off x="612646" y="1371600"/>
            <a:ext cx="7166187" cy="606886"/>
          </a:xfrm>
        </p:spPr>
        <p:txBody>
          <a:bodyPr anchor="t">
            <a:normAutofit/>
          </a:bodyPr>
          <a:lstStyle/>
          <a:p>
            <a:r>
              <a:rPr lang="en-US"/>
              <a:t>O Filtro Estratégico (A Mágica)</a:t>
            </a:r>
          </a:p>
        </p:txBody>
      </p:sp>
      <p:sp>
        <p:nvSpPr>
          <p:cNvPr id="7" name="Content Placeholder 6">
            <a:extLst>
              <a:ext uri="{FF2B5EF4-FFF2-40B4-BE49-F238E27FC236}">
                <a16:creationId xmlns:a16="http://schemas.microsoft.com/office/drawing/2014/main" id="{ED7ECF00-01A2-25E6-EA2E-83A4B4D82F32}"/>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362534"/>
            <a:ext cx="7166188" cy="3885866"/>
          </a:xfrm>
        </p:spPr>
        <p:txBody>
          <a:bodyPr>
            <a:normAutofit/>
          </a:bodyPr>
          <a:lstStyle/>
          <a:p>
            <a:pPr marL="0" indent="0">
              <a:lnSpc>
                <a:spcPct val="110000"/>
              </a:lnSpc>
              <a:spcBef>
                <a:spcPts val="2500"/>
              </a:spcBef>
              <a:buFont typeface="Arial" panose="020B0604020202020204" pitchFamily="34" charset="0"/>
              <a:buNone/>
            </a:pPr>
            <a:r>
              <a:rPr lang="en-US" sz="1300" b="1"/>
              <a:t>Transformação de Dados</a:t>
            </a:r>
          </a:p>
          <a:p>
            <a:pPr marL="0" lvl="1" indent="0">
              <a:lnSpc>
                <a:spcPct val="110000"/>
              </a:lnSpc>
              <a:buFont typeface="Arial" panose="020B0604020202020204" pitchFamily="34" charset="0"/>
              <a:buNone/>
            </a:pPr>
            <a:r>
              <a:rPr lang="en-US" sz="1300"/>
              <a:t>O filtro transforma grandes volumes de dados em respostas rápidas e precisas com poucos cliques.</a:t>
            </a:r>
          </a:p>
          <a:p>
            <a:pPr marL="0" indent="0">
              <a:lnSpc>
                <a:spcPct val="110000"/>
              </a:lnSpc>
              <a:spcBef>
                <a:spcPts val="2500"/>
              </a:spcBef>
              <a:buFont typeface="Arial" panose="020B0604020202020204" pitchFamily="34" charset="0"/>
              <a:buNone/>
            </a:pPr>
            <a:r>
              <a:rPr lang="en-US" sz="1300" b="1"/>
              <a:t>Isolamento de Critérios Específicos</a:t>
            </a:r>
          </a:p>
          <a:p>
            <a:pPr marL="0" lvl="1" indent="0">
              <a:lnSpc>
                <a:spcPct val="110000"/>
              </a:lnSpc>
              <a:buFont typeface="Arial" panose="020B0604020202020204" pitchFamily="34" charset="0"/>
              <a:buNone/>
            </a:pPr>
            <a:r>
              <a:rPr lang="en-US" sz="1300"/>
              <a:t>Permite selecionar famílias com características específicas, como Bairro Centro e NIS desatualizado.</a:t>
            </a:r>
          </a:p>
          <a:p>
            <a:pPr marL="0" indent="0">
              <a:lnSpc>
                <a:spcPct val="110000"/>
              </a:lnSpc>
              <a:spcBef>
                <a:spcPts val="2500"/>
              </a:spcBef>
              <a:buFont typeface="Arial" panose="020B0604020202020204" pitchFamily="34" charset="0"/>
              <a:buNone/>
            </a:pPr>
            <a:r>
              <a:rPr lang="en-US" sz="1300" b="1"/>
              <a:t>Eficiência e Redução de Erros</a:t>
            </a:r>
          </a:p>
          <a:p>
            <a:pPr marL="0" lvl="1" indent="0">
              <a:lnSpc>
                <a:spcPct val="110000"/>
              </a:lnSpc>
              <a:buFont typeface="Arial" panose="020B0604020202020204" pitchFamily="34" charset="0"/>
              <a:buNone/>
            </a:pPr>
            <a:r>
              <a:rPr lang="en-US" sz="1300"/>
              <a:t>Reduz horas de trabalho manual e erros humanos, qualificando o processo de análise.</a:t>
            </a:r>
          </a:p>
          <a:p>
            <a:pPr marL="0" indent="0">
              <a:lnSpc>
                <a:spcPct val="110000"/>
              </a:lnSpc>
              <a:spcBef>
                <a:spcPts val="2500"/>
              </a:spcBef>
              <a:buFont typeface="Arial" panose="020B0604020202020204" pitchFamily="34" charset="0"/>
              <a:buNone/>
            </a:pPr>
            <a:r>
              <a:rPr lang="en-US" sz="1300" b="1"/>
              <a:t>Empoderamento do Assistente Social</a:t>
            </a:r>
          </a:p>
          <a:p>
            <a:pPr marL="0" lvl="1" indent="0">
              <a:lnSpc>
                <a:spcPct val="110000"/>
              </a:lnSpc>
              <a:buFont typeface="Arial" panose="020B0604020202020204" pitchFamily="34" charset="0"/>
              <a:buNone/>
            </a:pPr>
            <a:r>
              <a:rPr lang="en-US" sz="1300"/>
              <a:t>Capacita assistentes sociais para intervenções rápidas, diagnósticos precisos e planejamento inteligente.</a:t>
            </a:r>
          </a:p>
        </p:txBody>
      </p:sp>
      <p:pic>
        <p:nvPicPr>
          <p:cNvPr id="8" name="Content Placeholder 7" descr="Grafo de funil">
            <a:extLst>
              <a:ext uri="{FF2B5EF4-FFF2-40B4-BE49-F238E27FC236}">
                <a16:creationId xmlns:a16="http://schemas.microsoft.com/office/drawing/2014/main" id="{7C323908-11AE-4CD7-8C26-440DDF86C1BF}"/>
              </a:ext>
            </a:extLst>
          </p:cNvPr>
          <p:cNvPicPr>
            <a:picLocks noGrp="1" noChangeAspect="1"/>
          </p:cNvPicPr>
          <p:nvPr>
            <p:ph type="pic" sz="quarter" idx="13"/>
          </p:nvPr>
        </p:nvPicPr>
        <p:blipFill>
          <a:blip r:embed="rId3"/>
          <a:srcRect l="18861" r="16738" b="-1"/>
          <a:stretch>
            <a:fillRect/>
          </a:stretch>
        </p:blipFill>
        <p:spPr>
          <a:xfrm>
            <a:off x="8165593" y="1373529"/>
            <a:ext cx="3413760" cy="4876800"/>
          </a:xfrm>
        </p:spPr>
      </p:pic>
    </p:spTree>
    <p:extLst>
      <p:ext uri="{BB962C8B-B14F-4D97-AF65-F5344CB8AC3E}">
        <p14:creationId xmlns:p14="http://schemas.microsoft.com/office/powerpoint/2010/main" val="20652987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24D1F-9DF2-F3B5-81F5-C70CC3268C90}"/>
              </a:ext>
            </a:extLst>
          </p:cNvPr>
          <p:cNvSpPr>
            <a:spLocks noGrp="1"/>
          </p:cNvSpPr>
          <p:nvPr>
            <p:ph type="ctrTitle"/>
          </p:nvPr>
        </p:nvSpPr>
        <p:spPr>
          <a:xfrm>
            <a:off x="609600" y="1371600"/>
            <a:ext cx="3892269" cy="3276599"/>
          </a:xfrm>
        </p:spPr>
        <p:txBody>
          <a:bodyPr anchor="t">
            <a:normAutofit/>
          </a:bodyPr>
          <a:lstStyle/>
          <a:p>
            <a:r>
              <a:rPr lang="en-US"/>
              <a:t>Aplicação Prática</a:t>
            </a:r>
          </a:p>
        </p:txBody>
      </p:sp>
      <p:sp>
        <p:nvSpPr>
          <p:cNvPr id="12" name="Subtitle 2">
            <a:extLst>
              <a:ext uri="{FF2B5EF4-FFF2-40B4-BE49-F238E27FC236}">
                <a16:creationId xmlns:a16="http://schemas.microsoft.com/office/drawing/2014/main" id="{E54A4A49-1FEF-8D40-89E6-F12CC1C4863A}"/>
              </a:ext>
            </a:extLst>
          </p:cNvPr>
          <p:cNvSpPr>
            <a:spLocks noGrp="1"/>
          </p:cNvSpPr>
          <p:nvPr>
            <p:ph type="subTitle" idx="1"/>
          </p:nvPr>
        </p:nvSpPr>
        <p:spPr>
          <a:xfrm>
            <a:off x="609600" y="5032606"/>
            <a:ext cx="3177209" cy="871237"/>
          </a:xfrm>
        </p:spPr>
        <p:txBody>
          <a:bodyPr/>
          <a:lstStyle/>
          <a:p>
            <a:endParaRPr lang="en-US"/>
          </a:p>
        </p:txBody>
      </p:sp>
      <p:pic>
        <p:nvPicPr>
          <p:cNvPr id="3" name="Espaço Reservado para Imagem 2" descr="Pessoas sentadas ao redor de uma mesa&#10;&#10;O conteúdo gerado por IA pode estar incorreto.">
            <a:extLst>
              <a:ext uri="{FF2B5EF4-FFF2-40B4-BE49-F238E27FC236}">
                <a16:creationId xmlns:a16="http://schemas.microsoft.com/office/drawing/2014/main" id="{E845F26F-B295-6CA9-FD9A-57E0F4E4F055}"/>
              </a:ext>
            </a:extLst>
          </p:cNvPr>
          <p:cNvPicPr>
            <a:picLocks noGrp="1" noChangeAspect="1"/>
          </p:cNvPicPr>
          <p:nvPr>
            <p:ph type="pic" sz="quarter" idx="13"/>
          </p:nvPr>
        </p:nvPicPr>
        <p:blipFill>
          <a:blip r:embed="rId3"/>
          <a:srcRect l="5773" r="5773"/>
          <a:stretch/>
        </p:blipFill>
        <p:spPr>
          <a:prstGeom prst="rect">
            <a:avLst/>
          </a:prstGeom>
          <a:blipFill dpi="0" rotWithShape="1">
            <a:blip r:embed="rId4">
              <a:alphaModFix amt="60000"/>
            </a:blip>
            <a:srcRect/>
            <a:stretch>
              <a:fillRect/>
            </a:stretch>
          </a:blipFill>
        </p:spPr>
      </p:pic>
    </p:spTree>
    <p:extLst>
      <p:ext uri="{BB962C8B-B14F-4D97-AF65-F5344CB8AC3E}">
        <p14:creationId xmlns:p14="http://schemas.microsoft.com/office/powerpoint/2010/main" val="963759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10E47-2810-8866-AB58-FF965B84B0E5}"/>
              </a:ext>
            </a:extLst>
          </p:cNvPr>
          <p:cNvSpPr>
            <a:spLocks noGrp="1"/>
          </p:cNvSpPr>
          <p:nvPr>
            <p:ph type="title"/>
          </p:nvPr>
        </p:nvSpPr>
        <p:spPr>
          <a:xfrm>
            <a:off x="612646" y="1371600"/>
            <a:ext cx="7166187" cy="606886"/>
          </a:xfrm>
        </p:spPr>
        <p:txBody>
          <a:bodyPr anchor="t">
            <a:normAutofit/>
          </a:bodyPr>
          <a:lstStyle/>
          <a:p>
            <a:r>
              <a:rPr lang="en-US" sz="2000"/>
              <a:t>Desafio Prático – Construindo sua Base PAIF</a:t>
            </a:r>
          </a:p>
        </p:txBody>
      </p:sp>
      <p:sp>
        <p:nvSpPr>
          <p:cNvPr id="7" name="Content Placeholder 6">
            <a:extLst>
              <a:ext uri="{FF2B5EF4-FFF2-40B4-BE49-F238E27FC236}">
                <a16:creationId xmlns:a16="http://schemas.microsoft.com/office/drawing/2014/main" id="{C3855AD6-2D98-3659-AE04-F63D3BDED79E}"/>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362534"/>
            <a:ext cx="7166188" cy="3885866"/>
          </a:xfrm>
        </p:spPr>
        <p:txBody>
          <a:bodyPr>
            <a:normAutofit/>
          </a:bodyPr>
          <a:lstStyle/>
          <a:p>
            <a:pPr marL="0" indent="0">
              <a:spcBef>
                <a:spcPts val="2500"/>
              </a:spcBef>
              <a:buFont typeface="Arial" panose="020B0604020202020204" pitchFamily="34" charset="0"/>
              <a:buNone/>
            </a:pPr>
            <a:r>
              <a:rPr lang="en-US" sz="1300" b="1"/>
              <a:t>Criação da Planilha PAIF</a:t>
            </a:r>
          </a:p>
          <a:p>
            <a:pPr marL="0" lvl="1" indent="0">
              <a:buFont typeface="Arial" panose="020B0604020202020204" pitchFamily="34" charset="0"/>
              <a:buNone/>
            </a:pPr>
            <a:r>
              <a:rPr lang="en-US" sz="1300"/>
              <a:t>Participantes devem criar uma planilha com colunas principais para organizar dados do PAIF.</a:t>
            </a:r>
          </a:p>
          <a:p>
            <a:pPr marL="0" indent="0">
              <a:spcBef>
                <a:spcPts val="2500"/>
              </a:spcBef>
              <a:buFont typeface="Arial" panose="020B0604020202020204" pitchFamily="34" charset="0"/>
              <a:buNone/>
            </a:pPr>
            <a:r>
              <a:rPr lang="en-US" sz="1300" b="1"/>
              <a:t>Inserção de Registros Fictícios</a:t>
            </a:r>
          </a:p>
          <a:p>
            <a:pPr marL="0" lvl="1" indent="0">
              <a:buFont typeface="Arial" panose="020B0604020202020204" pitchFamily="34" charset="0"/>
              <a:buNone/>
            </a:pPr>
            <a:r>
              <a:rPr lang="en-US" sz="1300"/>
              <a:t>Inserir cinco registros fictícios para praticar o preenchimento manual e organização visual.</a:t>
            </a:r>
          </a:p>
          <a:p>
            <a:pPr marL="0" indent="0">
              <a:spcBef>
                <a:spcPts val="2500"/>
              </a:spcBef>
              <a:buFont typeface="Arial" panose="020B0604020202020204" pitchFamily="34" charset="0"/>
              <a:buNone/>
            </a:pPr>
            <a:r>
              <a:rPr lang="en-US" sz="1300" b="1"/>
              <a:t>Congelar Linha e Filtro</a:t>
            </a:r>
          </a:p>
          <a:p>
            <a:pPr marL="0" lvl="1" indent="0">
              <a:buFont typeface="Arial" panose="020B0604020202020204" pitchFamily="34" charset="0"/>
              <a:buNone/>
            </a:pPr>
            <a:r>
              <a:rPr lang="en-US" sz="1300"/>
              <a:t>Congelar a primeira linha e ativar filtro para facilitar a organização e análise de dados.</a:t>
            </a:r>
          </a:p>
          <a:p>
            <a:pPr marL="0" indent="0">
              <a:spcBef>
                <a:spcPts val="2500"/>
              </a:spcBef>
              <a:buFont typeface="Arial" panose="020B0604020202020204" pitchFamily="34" charset="0"/>
              <a:buNone/>
            </a:pPr>
            <a:r>
              <a:rPr lang="en-US" sz="1300" b="1"/>
              <a:t>Foco e Execução</a:t>
            </a:r>
          </a:p>
          <a:p>
            <a:pPr marL="0" lvl="1" indent="0">
              <a:buFont typeface="Arial" panose="020B0604020202020204" pitchFamily="34" charset="0"/>
              <a:buNone/>
            </a:pPr>
            <a:r>
              <a:rPr lang="en-US" sz="1300"/>
              <a:t>Uso de símbolos como alvo ou engrenagem para simbolizar foco e execução na atividade prática.</a:t>
            </a:r>
          </a:p>
        </p:txBody>
      </p:sp>
      <p:pic>
        <p:nvPicPr>
          <p:cNvPr id="8" name="Content Placeholder 7" descr="Uma tela com muitos resultados esportivos e a caneta de um apostador.">
            <a:extLst>
              <a:ext uri="{FF2B5EF4-FFF2-40B4-BE49-F238E27FC236}">
                <a16:creationId xmlns:a16="http://schemas.microsoft.com/office/drawing/2014/main" id="{1BEE7687-6ACC-41F8-AD9B-473A12AD6A8C}"/>
              </a:ext>
            </a:extLst>
          </p:cNvPr>
          <p:cNvPicPr>
            <a:picLocks noGrp="1" noChangeAspect="1"/>
          </p:cNvPicPr>
          <p:nvPr>
            <p:ph type="pic" sz="quarter" idx="13"/>
          </p:nvPr>
        </p:nvPicPr>
        <p:blipFill>
          <a:blip r:embed="rId3"/>
          <a:srcRect l="48551" r="2100" b="2"/>
          <a:stretch>
            <a:fillRect/>
          </a:stretch>
        </p:blipFill>
        <p:spPr>
          <a:xfrm>
            <a:off x="8165593" y="1373529"/>
            <a:ext cx="3413760" cy="4876800"/>
          </a:xfrm>
        </p:spPr>
      </p:pic>
    </p:spTree>
    <p:extLst>
      <p:ext uri="{BB962C8B-B14F-4D97-AF65-F5344CB8AC3E}">
        <p14:creationId xmlns:p14="http://schemas.microsoft.com/office/powerpoint/2010/main" val="222074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DB9FA-65AC-9829-39EF-417F5F4E1180}"/>
              </a:ext>
            </a:extLst>
          </p:cNvPr>
          <p:cNvSpPr>
            <a:spLocks noGrp="1"/>
          </p:cNvSpPr>
          <p:nvPr>
            <p:ph type="title"/>
          </p:nvPr>
        </p:nvSpPr>
        <p:spPr>
          <a:xfrm>
            <a:off x="612646" y="1371600"/>
            <a:ext cx="7166187" cy="606886"/>
          </a:xfrm>
        </p:spPr>
        <p:txBody>
          <a:bodyPr anchor="t">
            <a:normAutofit/>
          </a:bodyPr>
          <a:lstStyle/>
          <a:p>
            <a:r>
              <a:rPr lang="en-US" sz="2000"/>
              <a:t>Produção de Relatórios e Escrita Profissional</a:t>
            </a:r>
          </a:p>
        </p:txBody>
      </p:sp>
      <p:sp>
        <p:nvSpPr>
          <p:cNvPr id="7" name="Content Placeholder 6">
            <a:extLst>
              <a:ext uri="{FF2B5EF4-FFF2-40B4-BE49-F238E27FC236}">
                <a16:creationId xmlns:a16="http://schemas.microsoft.com/office/drawing/2014/main" id="{ECCC92A3-2F56-366E-D1A1-B9DB3C8DE0A1}"/>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362534"/>
            <a:ext cx="7166188" cy="3885866"/>
          </a:xfrm>
        </p:spPr>
        <p:txBody>
          <a:bodyPr>
            <a:normAutofit/>
          </a:bodyPr>
          <a:lstStyle/>
          <a:p>
            <a:pPr marL="0" indent="0">
              <a:lnSpc>
                <a:spcPct val="110000"/>
              </a:lnSpc>
              <a:spcBef>
                <a:spcPts val="2500"/>
              </a:spcBef>
              <a:buFont typeface="Arial" panose="020B0604020202020204" pitchFamily="34" charset="0"/>
              <a:buNone/>
            </a:pPr>
            <a:r>
              <a:rPr lang="en-US" sz="1200" b="1"/>
              <a:t>Transição do Papel para Digital</a:t>
            </a:r>
          </a:p>
          <a:p>
            <a:pPr marL="0" lvl="1" indent="0">
              <a:lnSpc>
                <a:spcPct val="110000"/>
              </a:lnSpc>
              <a:buFont typeface="Arial" panose="020B0604020202020204" pitchFamily="34" charset="0"/>
              <a:buNone/>
            </a:pPr>
            <a:r>
              <a:rPr lang="en-US" sz="1200"/>
              <a:t>A migração do trabalho manual em papel para planilhas digitais aumenta a segurança e eficiência na gestão de dados.</a:t>
            </a:r>
          </a:p>
          <a:p>
            <a:pPr marL="0" indent="0">
              <a:lnSpc>
                <a:spcPct val="110000"/>
              </a:lnSpc>
              <a:spcBef>
                <a:spcPts val="2500"/>
              </a:spcBef>
              <a:buFont typeface="Arial" panose="020B0604020202020204" pitchFamily="34" charset="0"/>
              <a:buNone/>
            </a:pPr>
            <a:r>
              <a:rPr lang="en-US" sz="1200" b="1"/>
              <a:t>Uso Estratégico de Planilhas</a:t>
            </a:r>
          </a:p>
          <a:p>
            <a:pPr marL="0" lvl="1" indent="0">
              <a:lnSpc>
                <a:spcPct val="110000"/>
              </a:lnSpc>
              <a:buFont typeface="Arial" panose="020B0604020202020204" pitchFamily="34" charset="0"/>
              <a:buNone/>
            </a:pPr>
            <a:r>
              <a:rPr lang="en-US" sz="1200"/>
              <a:t>Planilhas são ferramentas essenciais para organizar, analisar e tomar decisões no acompanhamento de famílias.</a:t>
            </a:r>
          </a:p>
          <a:p>
            <a:pPr marL="0" indent="0">
              <a:lnSpc>
                <a:spcPct val="110000"/>
              </a:lnSpc>
              <a:spcBef>
                <a:spcPts val="2500"/>
              </a:spcBef>
              <a:buFont typeface="Arial" panose="020B0604020202020204" pitchFamily="34" charset="0"/>
              <a:buNone/>
            </a:pPr>
            <a:r>
              <a:rPr lang="en-US" sz="1200" b="1"/>
              <a:t>Segurança e Transparência</a:t>
            </a:r>
          </a:p>
          <a:p>
            <a:pPr marL="0" lvl="1" indent="0">
              <a:lnSpc>
                <a:spcPct val="110000"/>
              </a:lnSpc>
              <a:buFont typeface="Arial" panose="020B0604020202020204" pitchFamily="34" charset="0"/>
              <a:buNone/>
            </a:pPr>
            <a:r>
              <a:rPr lang="en-US" sz="1200"/>
              <a:t>Sistemas digitais reduzem erros, facilitam acesso aos dados e aumentam a transparência no monitoramento social.</a:t>
            </a:r>
          </a:p>
          <a:p>
            <a:pPr marL="0" indent="0">
              <a:lnSpc>
                <a:spcPct val="110000"/>
              </a:lnSpc>
              <a:spcBef>
                <a:spcPts val="2500"/>
              </a:spcBef>
              <a:buFont typeface="Arial" panose="020B0604020202020204" pitchFamily="34" charset="0"/>
              <a:buNone/>
            </a:pPr>
            <a:r>
              <a:rPr lang="en-US" sz="1200" b="1"/>
              <a:t>Escrita Profissional e Relatórios</a:t>
            </a:r>
          </a:p>
          <a:p>
            <a:pPr marL="0" lvl="1" indent="0">
              <a:lnSpc>
                <a:spcPct val="110000"/>
              </a:lnSpc>
              <a:buFont typeface="Arial" panose="020B0604020202020204" pitchFamily="34" charset="0"/>
              <a:buNone/>
            </a:pPr>
            <a:r>
              <a:rPr lang="en-US" sz="1200"/>
              <a:t>Relatórios claros e profissionais são fundamentais para comunicação eficaz com gestores e órgãos de controle.</a:t>
            </a:r>
          </a:p>
        </p:txBody>
      </p:sp>
      <p:pic>
        <p:nvPicPr>
          <p:cNvPr id="8" name="Content Placeholder 7" descr="Caderno de armazenamento">
            <a:extLst>
              <a:ext uri="{FF2B5EF4-FFF2-40B4-BE49-F238E27FC236}">
                <a16:creationId xmlns:a16="http://schemas.microsoft.com/office/drawing/2014/main" id="{4BC52310-5984-4704-BE85-069BB2D0E67C}"/>
              </a:ext>
            </a:extLst>
          </p:cNvPr>
          <p:cNvPicPr>
            <a:picLocks noGrp="1" noChangeAspect="1"/>
          </p:cNvPicPr>
          <p:nvPr>
            <p:ph type="pic" sz="quarter" idx="13"/>
          </p:nvPr>
        </p:nvPicPr>
        <p:blipFill>
          <a:blip r:embed="rId3"/>
          <a:srcRect l="6632" r="40868"/>
          <a:stretch>
            <a:fillRect/>
          </a:stretch>
        </p:blipFill>
        <p:spPr>
          <a:xfrm>
            <a:off x="8165593" y="1373529"/>
            <a:ext cx="3413760" cy="4876800"/>
          </a:xfrm>
        </p:spPr>
      </p:pic>
    </p:spTree>
    <p:extLst>
      <p:ext uri="{BB962C8B-B14F-4D97-AF65-F5344CB8AC3E}">
        <p14:creationId xmlns:p14="http://schemas.microsoft.com/office/powerpoint/2010/main" val="36595099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A81408-772F-07C3-85CF-69A7782E287D}"/>
              </a:ext>
            </a:extLst>
          </p:cNvPr>
          <p:cNvSpPr>
            <a:spLocks noGrp="1"/>
          </p:cNvSpPr>
          <p:nvPr>
            <p:ph type="title"/>
          </p:nvPr>
        </p:nvSpPr>
        <p:spPr>
          <a:xfrm>
            <a:off x="1219199" y="5325034"/>
            <a:ext cx="9762068" cy="916369"/>
          </a:xfrm>
        </p:spPr>
        <p:txBody>
          <a:bodyPr anchor="b">
            <a:normAutofit/>
          </a:bodyPr>
          <a:lstStyle/>
          <a:p>
            <a:r>
              <a:rPr lang="en-US"/>
              <a:t>Busca e Organização de Informação</a:t>
            </a:r>
          </a:p>
        </p:txBody>
      </p:sp>
      <p:pic>
        <p:nvPicPr>
          <p:cNvPr id="7" name="Picture 3" descr="Lupa e ponto de interrogação">
            <a:extLst>
              <a:ext uri="{FF2B5EF4-FFF2-40B4-BE49-F238E27FC236}">
                <a16:creationId xmlns:a16="http://schemas.microsoft.com/office/drawing/2014/main" id="{A7318BB8-D3C0-4889-775C-D0F6C53C4818}"/>
              </a:ext>
            </a:extLst>
          </p:cNvPr>
          <p:cNvPicPr>
            <a:picLocks noChangeAspect="1"/>
          </p:cNvPicPr>
          <p:nvPr/>
        </p:nvPicPr>
        <p:blipFill>
          <a:blip r:embed="rId3"/>
          <a:srcRect t="19531" r="3" b="13950"/>
          <a:stretch>
            <a:fillRect/>
          </a:stretch>
        </p:blipFill>
        <p:spPr>
          <a:xfrm>
            <a:off x="609600" y="914400"/>
            <a:ext cx="10972800" cy="4105835"/>
          </a:xfrm>
          <a:prstGeom prst="rect">
            <a:avLst/>
          </a:prstGeom>
          <a:noFill/>
        </p:spPr>
      </p:pic>
    </p:spTree>
    <p:extLst>
      <p:ext uri="{BB962C8B-B14F-4D97-AF65-F5344CB8AC3E}">
        <p14:creationId xmlns:p14="http://schemas.microsoft.com/office/powerpoint/2010/main" val="137104207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2F408-699F-F579-1606-6997CA7C018B}"/>
              </a:ext>
            </a:extLst>
          </p:cNvPr>
          <p:cNvSpPr>
            <a:spLocks noGrp="1"/>
          </p:cNvSpPr>
          <p:nvPr>
            <p:ph type="title"/>
          </p:nvPr>
        </p:nvSpPr>
        <p:spPr>
          <a:xfrm>
            <a:off x="612647" y="1371600"/>
            <a:ext cx="3801195" cy="1219200"/>
          </a:xfrm>
        </p:spPr>
        <p:txBody>
          <a:bodyPr anchor="t">
            <a:normAutofit/>
          </a:bodyPr>
          <a:lstStyle/>
          <a:p>
            <a:r>
              <a:rPr lang="en-US"/>
              <a:t>O Fim da Busca Cega no Prontuário</a:t>
            </a:r>
          </a:p>
        </p:txBody>
      </p:sp>
      <p:sp>
        <p:nvSpPr>
          <p:cNvPr id="7" name="Content Placeholder 6">
            <a:extLst>
              <a:ext uri="{FF2B5EF4-FFF2-40B4-BE49-F238E27FC236}">
                <a16:creationId xmlns:a16="http://schemas.microsoft.com/office/drawing/2014/main" id="{441F6AD1-16A5-17DD-5839-0F1286A8239D}"/>
              </a:ext>
            </a:extLst>
          </p:cNvPr>
          <p:cNvSpPr>
            <a:spLocks noGrp="1"/>
          </p:cNvSpPr>
          <p:nvPr>
            <p:ph type="body"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974848"/>
            <a:ext cx="3801195" cy="3273552"/>
          </a:xfrm>
        </p:spPr>
        <p:txBody>
          <a:bodyPr>
            <a:normAutofit/>
          </a:bodyPr>
          <a:lstStyle/>
          <a:p>
            <a:pPr marL="0" indent="0">
              <a:lnSpc>
                <a:spcPct val="110000"/>
              </a:lnSpc>
              <a:spcBef>
                <a:spcPts val="2500"/>
              </a:spcBef>
              <a:buFont typeface="Arial" panose="020B0604020202020204" pitchFamily="34" charset="0"/>
              <a:buNone/>
            </a:pPr>
            <a:r>
              <a:rPr lang="en-US" sz="1200" b="1"/>
              <a:t>Limitações dos Prontuários Físicos</a:t>
            </a:r>
          </a:p>
          <a:p>
            <a:pPr marL="0" lvl="1" indent="0">
              <a:lnSpc>
                <a:spcPct val="110000"/>
              </a:lnSpc>
              <a:buFont typeface="Arial" panose="020B0604020202020204" pitchFamily="34" charset="0"/>
              <a:buNone/>
            </a:pPr>
            <a:r>
              <a:rPr lang="en-US" sz="1200"/>
              <a:t>Prontuários em papel dificultam análise rápida e identificação de padrões para decisões eficazes.</a:t>
            </a:r>
          </a:p>
          <a:p>
            <a:pPr marL="0" indent="0">
              <a:lnSpc>
                <a:spcPct val="110000"/>
              </a:lnSpc>
              <a:spcBef>
                <a:spcPts val="2500"/>
              </a:spcBef>
              <a:buFont typeface="Arial" panose="020B0604020202020204" pitchFamily="34" charset="0"/>
              <a:buNone/>
            </a:pPr>
            <a:r>
              <a:rPr lang="en-US" sz="1200" b="1"/>
              <a:t>Benefícios das Planilhas Digitais</a:t>
            </a:r>
          </a:p>
          <a:p>
            <a:pPr marL="0" lvl="1" indent="0">
              <a:lnSpc>
                <a:spcPct val="110000"/>
              </a:lnSpc>
              <a:buFont typeface="Arial" panose="020B0604020202020204" pitchFamily="34" charset="0"/>
              <a:buNone/>
            </a:pPr>
            <a:r>
              <a:rPr lang="en-US" sz="1200"/>
              <a:t>Planilhas digitais organizam dados, facilitando filtragem, cruzamento e extração de insights estratégicos.</a:t>
            </a:r>
          </a:p>
          <a:p>
            <a:pPr marL="0" indent="0">
              <a:lnSpc>
                <a:spcPct val="110000"/>
              </a:lnSpc>
              <a:spcBef>
                <a:spcPts val="2500"/>
              </a:spcBef>
              <a:buFont typeface="Arial" panose="020B0604020202020204" pitchFamily="34" charset="0"/>
              <a:buNone/>
            </a:pPr>
            <a:r>
              <a:rPr lang="en-US" sz="1200" b="1"/>
              <a:t>Melhoria na Gestão do SUAS</a:t>
            </a:r>
          </a:p>
          <a:p>
            <a:pPr marL="0" lvl="1" indent="0">
              <a:lnSpc>
                <a:spcPct val="110000"/>
              </a:lnSpc>
              <a:buFont typeface="Arial" panose="020B0604020202020204" pitchFamily="34" charset="0"/>
              <a:buNone/>
            </a:pPr>
            <a:r>
              <a:rPr lang="en-US" sz="1200"/>
              <a:t>Uso de planilhas permite visualização integrada do território e respostas mais ágeis às demandas sociais.</a:t>
            </a:r>
          </a:p>
        </p:txBody>
      </p:sp>
      <p:pic>
        <p:nvPicPr>
          <p:cNvPr id="8" name="Content Placeholder 7" descr="Ficheiros em pastas">
            <a:extLst>
              <a:ext uri="{FF2B5EF4-FFF2-40B4-BE49-F238E27FC236}">
                <a16:creationId xmlns:a16="http://schemas.microsoft.com/office/drawing/2014/main" id="{3D9C6E12-AAC8-452A-961D-724029BDD77F}"/>
              </a:ext>
            </a:extLst>
          </p:cNvPr>
          <p:cNvPicPr>
            <a:picLocks noGrp="1" noChangeAspect="1"/>
          </p:cNvPicPr>
          <p:nvPr>
            <p:ph idx="1"/>
          </p:nvPr>
        </p:nvPicPr>
        <p:blipFill>
          <a:blip r:embed="rId3"/>
          <a:stretch>
            <a:fillRect/>
          </a:stretch>
        </p:blipFill>
        <p:spPr>
          <a:xfrm>
            <a:off x="4800600" y="1549054"/>
            <a:ext cx="6774366" cy="4521891"/>
          </a:xfrm>
        </p:spPr>
      </p:pic>
    </p:spTree>
    <p:extLst>
      <p:ext uri="{BB962C8B-B14F-4D97-AF65-F5344CB8AC3E}">
        <p14:creationId xmlns:p14="http://schemas.microsoft.com/office/powerpoint/2010/main" val="7380723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D3CCF4-0125-B64A-0064-339541838FB5}"/>
              </a:ext>
            </a:extLst>
          </p:cNvPr>
          <p:cNvSpPr>
            <a:spLocks noGrp="1"/>
          </p:cNvSpPr>
          <p:nvPr>
            <p:ph type="title"/>
          </p:nvPr>
        </p:nvSpPr>
        <p:spPr>
          <a:xfrm>
            <a:off x="1219199" y="5325034"/>
            <a:ext cx="9762068" cy="916369"/>
          </a:xfrm>
        </p:spPr>
        <p:txBody>
          <a:bodyPr anchor="b">
            <a:normAutofit/>
          </a:bodyPr>
          <a:lstStyle/>
          <a:p>
            <a:r>
              <a:rPr lang="en-US"/>
              <a:t>Estrutura e Funcionamento das Planilhas</a:t>
            </a:r>
          </a:p>
        </p:txBody>
      </p:sp>
      <p:pic>
        <p:nvPicPr>
          <p:cNvPr id="7" name="Picture 3" descr="Fórmulas de matemática e ciências">
            <a:extLst>
              <a:ext uri="{FF2B5EF4-FFF2-40B4-BE49-F238E27FC236}">
                <a16:creationId xmlns:a16="http://schemas.microsoft.com/office/drawing/2014/main" id="{E363746D-FFFB-703E-A058-84D8C5EA6A97}"/>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12627" r="6250" b="25009"/>
          <a:stretch>
            <a:fillRect/>
          </a:stretch>
        </p:blipFill>
        <p:spPr>
          <a:xfrm>
            <a:off x="609600" y="914400"/>
            <a:ext cx="10972800" cy="4105835"/>
          </a:xfrm>
          <a:prstGeom prst="rect">
            <a:avLst/>
          </a:prstGeom>
          <a:noFill/>
        </p:spPr>
      </p:pic>
    </p:spTree>
    <p:extLst>
      <p:ext uri="{BB962C8B-B14F-4D97-AF65-F5344CB8AC3E}">
        <p14:creationId xmlns:p14="http://schemas.microsoft.com/office/powerpoint/2010/main" val="2032799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E0585C-9D52-B4C9-55B8-A606875F1CAF}"/>
              </a:ext>
            </a:extLst>
          </p:cNvPr>
          <p:cNvSpPr>
            <a:spLocks noGrp="1"/>
          </p:cNvSpPr>
          <p:nvPr>
            <p:ph type="title"/>
          </p:nvPr>
        </p:nvSpPr>
        <p:spPr>
          <a:xfrm>
            <a:off x="612646" y="1371600"/>
            <a:ext cx="7166187" cy="606886"/>
          </a:xfrm>
        </p:spPr>
        <p:txBody>
          <a:bodyPr anchor="t">
            <a:normAutofit/>
          </a:bodyPr>
          <a:lstStyle/>
          <a:p>
            <a:r>
              <a:rPr lang="en-US" sz="2000"/>
              <a:t>A Anatomia do Tabuleiro (Linhas e Colunas)</a:t>
            </a:r>
          </a:p>
        </p:txBody>
      </p:sp>
      <p:sp>
        <p:nvSpPr>
          <p:cNvPr id="7" name="Content Placeholder 6">
            <a:extLst>
              <a:ext uri="{FF2B5EF4-FFF2-40B4-BE49-F238E27FC236}">
                <a16:creationId xmlns:a16="http://schemas.microsoft.com/office/drawing/2014/main" id="{227DF5A8-6728-3EFD-97F3-F83410DBCD84}"/>
              </a:ext>
            </a:extLst>
          </p:cNvPr>
          <p:cNvSpPr>
            <a:spLocks noGrp="1"/>
          </p:cNvSpPr>
          <p:nvPr>
            <p:ph sz="quarter" idx="14"/>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2647" y="2362534"/>
            <a:ext cx="7166188" cy="3885866"/>
          </a:xfrm>
        </p:spPr>
        <p:txBody>
          <a:bodyPr>
            <a:normAutofit/>
          </a:bodyPr>
          <a:lstStyle/>
          <a:p>
            <a:pPr marL="0" indent="0">
              <a:lnSpc>
                <a:spcPct val="110000"/>
              </a:lnSpc>
              <a:spcBef>
                <a:spcPts val="2500"/>
              </a:spcBef>
              <a:buFont typeface="Arial" panose="020B0604020202020204" pitchFamily="34" charset="0"/>
              <a:buNone/>
            </a:pPr>
            <a:r>
              <a:rPr lang="en-US" sz="1200" b="1"/>
              <a:t>Estrutura de Linhas e Colunas</a:t>
            </a:r>
          </a:p>
          <a:p>
            <a:pPr marL="0" lvl="1" indent="0">
              <a:lnSpc>
                <a:spcPct val="110000"/>
              </a:lnSpc>
              <a:buFont typeface="Arial" panose="020B0604020202020204" pitchFamily="34" charset="0"/>
              <a:buNone/>
            </a:pPr>
            <a:r>
              <a:rPr lang="en-US" sz="1200"/>
              <a:t>Colunas representam categorias de informação, enquanto linhas indicam registros individuais dentro da planilha.</a:t>
            </a:r>
          </a:p>
          <a:p>
            <a:pPr marL="0" indent="0">
              <a:lnSpc>
                <a:spcPct val="110000"/>
              </a:lnSpc>
              <a:spcBef>
                <a:spcPts val="2500"/>
              </a:spcBef>
              <a:buFont typeface="Arial" panose="020B0604020202020204" pitchFamily="34" charset="0"/>
              <a:buNone/>
            </a:pPr>
            <a:r>
              <a:rPr lang="en-US" sz="1200" b="1"/>
              <a:t>Função das Células</a:t>
            </a:r>
          </a:p>
          <a:p>
            <a:pPr marL="0" lvl="1" indent="0">
              <a:lnSpc>
                <a:spcPct val="110000"/>
              </a:lnSpc>
              <a:buFont typeface="Arial" panose="020B0604020202020204" pitchFamily="34" charset="0"/>
              <a:buNone/>
            </a:pPr>
            <a:r>
              <a:rPr lang="en-US" sz="1200"/>
              <a:t>A célula é o ponto onde dados são inseridos e analisados, importante para a precisão das informações.</a:t>
            </a:r>
          </a:p>
          <a:p>
            <a:pPr marL="0" indent="0">
              <a:lnSpc>
                <a:spcPct val="110000"/>
              </a:lnSpc>
              <a:spcBef>
                <a:spcPts val="2500"/>
              </a:spcBef>
              <a:buFont typeface="Arial" panose="020B0604020202020204" pitchFamily="34" charset="0"/>
              <a:buNone/>
            </a:pPr>
            <a:r>
              <a:rPr lang="en-US" sz="1200" b="1"/>
              <a:t>Aplicação no CRAS e PAIF</a:t>
            </a:r>
          </a:p>
          <a:p>
            <a:pPr marL="0" lvl="1" indent="0">
              <a:lnSpc>
                <a:spcPct val="110000"/>
              </a:lnSpc>
              <a:buFont typeface="Arial" panose="020B0604020202020204" pitchFamily="34" charset="0"/>
              <a:buNone/>
            </a:pPr>
            <a:r>
              <a:rPr lang="en-US" sz="1200"/>
              <a:t>Traduzir a organização do CRAS para planilhas ajuda na gestão eficiente dos dados sociais do PAIF.</a:t>
            </a:r>
          </a:p>
          <a:p>
            <a:pPr marL="0" indent="0">
              <a:lnSpc>
                <a:spcPct val="110000"/>
              </a:lnSpc>
              <a:spcBef>
                <a:spcPts val="2500"/>
              </a:spcBef>
              <a:buFont typeface="Arial" panose="020B0604020202020204" pitchFamily="34" charset="0"/>
              <a:buNone/>
            </a:pPr>
            <a:r>
              <a:rPr lang="en-US" sz="1200" b="1"/>
              <a:t>Base para Recursos Avançados</a:t>
            </a:r>
          </a:p>
          <a:p>
            <a:pPr marL="0" lvl="1" indent="0">
              <a:lnSpc>
                <a:spcPct val="110000"/>
              </a:lnSpc>
              <a:buFont typeface="Arial" panose="020B0604020202020204" pitchFamily="34" charset="0"/>
              <a:buNone/>
            </a:pPr>
            <a:r>
              <a:rPr lang="en-US" sz="1200"/>
              <a:t>Compreender a estrutura das planilhas é fundamental para usar fórmulas, filtros e validação de dados.</a:t>
            </a:r>
          </a:p>
        </p:txBody>
      </p:sp>
      <p:pic>
        <p:nvPicPr>
          <p:cNvPr id="8" name="Content Placeholder 7" descr="Lupa mostrando desempenho declínio">
            <a:extLst>
              <a:ext uri="{FF2B5EF4-FFF2-40B4-BE49-F238E27FC236}">
                <a16:creationId xmlns:a16="http://schemas.microsoft.com/office/drawing/2014/main" id="{1AB2E1D7-09B5-4AEE-B01C-F95D4A100BAD}"/>
              </a:ext>
            </a:extLst>
          </p:cNvPr>
          <p:cNvPicPr>
            <a:picLocks noGrp="1" noChangeAspect="1"/>
          </p:cNvPicPr>
          <p:nvPr>
            <p:ph type="pic" sz="quarter" idx="13"/>
          </p:nvPr>
        </p:nvPicPr>
        <p:blipFill>
          <a:blip r:embed="rId3"/>
          <a:srcRect l="18061" r="35214" b="-1"/>
          <a:stretch>
            <a:fillRect/>
          </a:stretch>
        </p:blipFill>
        <p:spPr>
          <a:xfrm>
            <a:off x="8165593" y="1373529"/>
            <a:ext cx="3413760" cy="4876800"/>
          </a:xfrm>
        </p:spPr>
      </p:pic>
    </p:spTree>
    <p:extLst>
      <p:ext uri="{BB962C8B-B14F-4D97-AF65-F5344CB8AC3E}">
        <p14:creationId xmlns:p14="http://schemas.microsoft.com/office/powerpoint/2010/main" val="41415463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25FAD-9688-4EC8-838D-B0A119FFF675}"/>
              </a:ext>
            </a:extLst>
          </p:cNvPr>
          <p:cNvSpPr>
            <a:spLocks noGrp="1"/>
          </p:cNvSpPr>
          <p:nvPr>
            <p:ph type="ctrTitle"/>
          </p:nvPr>
        </p:nvSpPr>
        <p:spPr>
          <a:xfrm>
            <a:off x="8229600" y="1411358"/>
            <a:ext cx="3352800" cy="2845567"/>
          </a:xfrm>
        </p:spPr>
        <p:txBody>
          <a:bodyPr anchor="t">
            <a:normAutofit/>
          </a:bodyPr>
          <a:lstStyle/>
          <a:p>
            <a:r>
              <a:rPr lang="en-US"/>
              <a:t>Formatação, Estrutura e Usabilidade</a:t>
            </a:r>
          </a:p>
        </p:txBody>
      </p:sp>
      <p:pic>
        <p:nvPicPr>
          <p:cNvPr id="3" name="Espaço Reservado para Imagem 2" descr="Menino sentado em frente a mesa com computador&#10;&#10;O conteúdo gerado por IA pode estar incorreto.">
            <a:extLst>
              <a:ext uri="{FF2B5EF4-FFF2-40B4-BE49-F238E27FC236}">
                <a16:creationId xmlns:a16="http://schemas.microsoft.com/office/drawing/2014/main" id="{33F38980-6BC0-0942-8DD2-93B9F0673A46}"/>
              </a:ext>
            </a:extLst>
          </p:cNvPr>
          <p:cNvPicPr>
            <a:picLocks noGrp="1" noChangeAspect="1"/>
          </p:cNvPicPr>
          <p:nvPr>
            <p:ph type="pic" sz="quarter" idx="14"/>
          </p:nvPr>
        </p:nvPicPr>
        <p:blipFill>
          <a:blip r:embed="rId3"/>
          <a:srcRect l="540" r="540"/>
          <a:stretch/>
        </p:blipFill>
        <p:spPr>
          <a:custGeom>
            <a:avLst/>
            <a:gdLst>
              <a:gd name="connsiteX0" fmla="*/ 0 w 7195675"/>
              <a:gd name="connsiteY0" fmla="*/ 0 h 6858000"/>
              <a:gd name="connsiteX1" fmla="*/ 7195675 w 7195675"/>
              <a:gd name="connsiteY1" fmla="*/ 0 h 6858000"/>
              <a:gd name="connsiteX2" fmla="*/ 7195675 w 7195675"/>
              <a:gd name="connsiteY2" fmla="*/ 6858000 h 6858000"/>
              <a:gd name="connsiteX3" fmla="*/ 0 w 719567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95675" h="6858000">
                <a:moveTo>
                  <a:pt x="0" y="0"/>
                </a:moveTo>
                <a:lnTo>
                  <a:pt x="7195675" y="0"/>
                </a:lnTo>
                <a:lnTo>
                  <a:pt x="7195675" y="6858000"/>
                </a:lnTo>
                <a:lnTo>
                  <a:pt x="0" y="6858000"/>
                </a:lnTo>
                <a:close/>
              </a:path>
            </a:pathLst>
          </a:custGeom>
          <a:blipFill dpi="0" rotWithShape="1">
            <a:blip r:embed="rId4">
              <a:alphaModFix amt="60000"/>
            </a:blip>
            <a:srcRect/>
            <a:stretch>
              <a:fillRect/>
            </a:stretch>
          </a:blipFill>
        </p:spPr>
      </p:pic>
    </p:spTree>
    <p:extLst>
      <p:ext uri="{BB962C8B-B14F-4D97-AF65-F5344CB8AC3E}">
        <p14:creationId xmlns:p14="http://schemas.microsoft.com/office/powerpoint/2010/main" val="529699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0F19B5-FCE0-CFF9-1D96-419933CA2ED0}"/>
              </a:ext>
            </a:extLst>
          </p:cNvPr>
          <p:cNvSpPr>
            <a:spLocks noGrp="1"/>
          </p:cNvSpPr>
          <p:nvPr>
            <p:ph type="title"/>
          </p:nvPr>
        </p:nvSpPr>
        <p:spPr>
          <a:xfrm>
            <a:off x="5659795" y="1371600"/>
            <a:ext cx="5916508" cy="1052105"/>
          </a:xfrm>
        </p:spPr>
        <p:txBody>
          <a:bodyPr anchor="t">
            <a:normAutofit/>
          </a:bodyPr>
          <a:lstStyle/>
          <a:p>
            <a:r>
              <a:rPr lang="en-US" sz="2700"/>
              <a:t>Organizando a Casa (Formatação Salva-Vidas)</a:t>
            </a:r>
          </a:p>
        </p:txBody>
      </p:sp>
      <p:pic>
        <p:nvPicPr>
          <p:cNvPr id="8" name="Content Placeholder 7" descr="&quot;Conjunto de ícones para organização.  Inclui documentos, ícones de busca, pastas, etc. Arquivo raster em alta resolução. Note que todas as imagens são de meu próprio criamento.&quot;">
            <a:extLst>
              <a:ext uri="{FF2B5EF4-FFF2-40B4-BE49-F238E27FC236}">
                <a16:creationId xmlns:a16="http://schemas.microsoft.com/office/drawing/2014/main" id="{FE88C3D2-29A2-4321-9F9A-4A9A457C147F}"/>
              </a:ext>
            </a:extLst>
          </p:cNvPr>
          <p:cNvPicPr>
            <a:picLocks noGrp="1" noChangeAspect="1"/>
          </p:cNvPicPr>
          <p:nvPr>
            <p:ph type="pic" sz="quarter" idx="14"/>
          </p:nvPr>
        </p:nvPicPr>
        <p:blipFill>
          <a:blip r:embed="rId3"/>
          <a:srcRect l="4368"/>
          <a:stretch>
            <a:fillRect/>
          </a:stretch>
        </p:blipFill>
        <p:spPr>
          <a:xfrm>
            <a:off x="609600" y="1371599"/>
            <a:ext cx="4663806" cy="4876801"/>
          </a:xfrm>
        </p:spPr>
      </p:pic>
      <p:sp>
        <p:nvSpPr>
          <p:cNvPr id="7" name="Content Placeholder 6">
            <a:extLst>
              <a:ext uri="{FF2B5EF4-FFF2-40B4-BE49-F238E27FC236}">
                <a16:creationId xmlns:a16="http://schemas.microsoft.com/office/drawing/2014/main" id="{D3BD76AD-FDB3-F35F-0CFE-4D948B453EB3}"/>
              </a:ext>
            </a:extLst>
          </p:cNvPr>
          <p:cNvSpPr>
            <a:spLocks noGrp="1"/>
          </p:cNvSpPr>
          <p:nvPr>
            <p:ph sz="quarter" idx="13"/>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659796" y="2807753"/>
            <a:ext cx="5916507" cy="3440647"/>
          </a:xfrm>
        </p:spPr>
        <p:txBody>
          <a:bodyPr>
            <a:normAutofit/>
          </a:bodyPr>
          <a:lstStyle/>
          <a:p>
            <a:pPr marL="0" indent="0">
              <a:spcBef>
                <a:spcPts val="2500"/>
              </a:spcBef>
              <a:buFont typeface="Arial" panose="020B0604020202020204" pitchFamily="34" charset="0"/>
              <a:buNone/>
            </a:pPr>
            <a:r>
              <a:rPr lang="en-US" b="1"/>
              <a:t>Quebra Automática de Texto</a:t>
            </a:r>
          </a:p>
          <a:p>
            <a:pPr marL="0" lvl="1" indent="0">
              <a:buFont typeface="Arial" panose="020B0604020202020204" pitchFamily="34" charset="0"/>
              <a:buNone/>
            </a:pPr>
            <a:r>
              <a:t>Este recurso evita que textos longos ultrapassem as células, mantendo a planilha clara e organizada.</a:t>
            </a:r>
            <a:endParaRPr lang="en-US"/>
          </a:p>
          <a:p>
            <a:pPr marL="0" indent="0">
              <a:spcBef>
                <a:spcPts val="2500"/>
              </a:spcBef>
              <a:buFont typeface="Arial" panose="020B0604020202020204" pitchFamily="34" charset="0"/>
              <a:buNone/>
            </a:pPr>
            <a:r>
              <a:rPr lang="en-US" b="1"/>
              <a:t>Congelamento de Painéis</a:t>
            </a:r>
          </a:p>
          <a:p>
            <a:pPr marL="0" lvl="1" indent="0">
              <a:buFont typeface="Arial" panose="020B0604020202020204" pitchFamily="34" charset="0"/>
              <a:buNone/>
            </a:pPr>
            <a:r>
              <a:t>Congelar cabeçalhos evita perda de referência ao rolar longas listas, facilitando a navegação.</a:t>
            </a:r>
            <a:endParaRPr lang="en-US"/>
          </a:p>
          <a:p>
            <a:pPr marL="0" indent="0">
              <a:spcBef>
                <a:spcPts val="2500"/>
              </a:spcBef>
              <a:buFont typeface="Arial" panose="020B0604020202020204" pitchFamily="34" charset="0"/>
              <a:buNone/>
            </a:pPr>
            <a:r>
              <a:rPr lang="en-US" b="1"/>
              <a:t>Ícones de Organização Visual</a:t>
            </a:r>
          </a:p>
          <a:p>
            <a:pPr marL="0" lvl="1" indent="0">
              <a:buFont typeface="Arial" panose="020B0604020202020204" pitchFamily="34" charset="0"/>
              <a:buNone/>
            </a:pPr>
            <a:r>
              <a:t>Pinos e cadeados simbolizam retenção e organização, reforçando a funcionalidade da planilha.</a:t>
            </a:r>
            <a:endParaRPr lang="en-US"/>
          </a:p>
        </p:txBody>
      </p:sp>
    </p:spTree>
    <p:extLst>
      <p:ext uri="{BB962C8B-B14F-4D97-AF65-F5344CB8AC3E}">
        <p14:creationId xmlns:p14="http://schemas.microsoft.com/office/powerpoint/2010/main" val="2423936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D5BE8-5321-2572-D686-3AD7D667B340}"/>
              </a:ext>
            </a:extLst>
          </p:cNvPr>
          <p:cNvSpPr>
            <a:spLocks noGrp="1"/>
          </p:cNvSpPr>
          <p:nvPr>
            <p:ph type="title"/>
          </p:nvPr>
        </p:nvSpPr>
        <p:spPr>
          <a:xfrm>
            <a:off x="1219199" y="5325034"/>
            <a:ext cx="9762068" cy="916369"/>
          </a:xfrm>
        </p:spPr>
        <p:txBody>
          <a:bodyPr anchor="b">
            <a:normAutofit/>
          </a:bodyPr>
          <a:lstStyle/>
          <a:p>
            <a:r>
              <a:rPr lang="en-US"/>
              <a:t>Ferramentas Estratégicas para Análise</a:t>
            </a:r>
          </a:p>
        </p:txBody>
      </p:sp>
      <p:pic>
        <p:nvPicPr>
          <p:cNvPr id="9" name="Picture 3" descr="Diferentes Gráficos Desenhados à Mão">
            <a:extLst>
              <a:ext uri="{FF2B5EF4-FFF2-40B4-BE49-F238E27FC236}">
                <a16:creationId xmlns:a16="http://schemas.microsoft.com/office/drawing/2014/main" id="{CFC8EBEB-F373-37CC-D9D0-75FDFDA5417C}"/>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t="16761" r="6250" b="20875"/>
          <a:stretch>
            <a:fillRect/>
          </a:stretch>
        </p:blipFill>
        <p:spPr>
          <a:xfrm>
            <a:off x="609600" y="914400"/>
            <a:ext cx="10972800" cy="4105835"/>
          </a:xfrm>
          <a:prstGeom prst="rect">
            <a:avLst/>
          </a:prstGeom>
          <a:noFill/>
        </p:spPr>
      </p:pic>
    </p:spTree>
    <p:extLst>
      <p:ext uri="{BB962C8B-B14F-4D97-AF65-F5344CB8AC3E}">
        <p14:creationId xmlns:p14="http://schemas.microsoft.com/office/powerpoint/2010/main" val="19989549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Monocromático preto">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Custom 77">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rk Art Copilot_win32_v2" id="{C4441793-7F42-4E6F-AB6E-2BF31AF6ECEE}" vid="{417A8EDD-AC54-49AE-B230-98EE57C8027B}"/>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30" ma:contentTypeDescription="Create a new document." ma:contentTypeScope="" ma:versionID="cec0622158e8f13124e9e8fd4de31bd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b52f30ab005d15df08657af532e6e38"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element ref="ns2:MediaServiceBilling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hidden="true"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hidden="tru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hidden="true" ma:internalName="Background" ma:readOnly="false">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element name="MediaServiceBillingMetadata" ma:index="33" nillable="true" ma:displayName="MediaServiceBillingMetadata" ma:hidden="true" ma:internalName="MediaServiceBillingMetadata"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8E339AF-67FC-4BA3-8B2E-038B3ED310D5}">
  <ds:schemaRefs>
    <ds:schemaRef ds:uri="http://schemas.microsoft.com/sharepoint/v3/contenttype/forms"/>
  </ds:schemaRefs>
</ds:datastoreItem>
</file>

<file path=customXml/itemProps2.xml><?xml version="1.0" encoding="utf-8"?>
<ds:datastoreItem xmlns:ds="http://schemas.openxmlformats.org/officeDocument/2006/customXml" ds:itemID="{4B99ED26-B189-4BA1-99D0-1112D8C2F106}">
  <ds:schemaRefs>
    <ds:schemaRef ds:uri="230e9df3-be65-4c73-a93b-d1236ebd677e"/>
    <ds:schemaRef ds:uri="71af3243-3dd4-4a8d-8c0d-dd76da1f02a5"/>
    <ds:schemaRef ds:uri="http://schemas.microsoft.com/office/2006/metadata/properties"/>
    <ds:schemaRef ds:uri="http://schemas.microsoft.com/office/infopath/2007/PartnerControls"/>
    <ds:schemaRef ds:uri="http://schemas.microsoft.com/sharepoint/v3"/>
  </ds:schemaRefs>
</ds:datastoreItem>
</file>

<file path=customXml/itemProps3.xml><?xml version="1.0" encoding="utf-8"?>
<ds:datastoreItem xmlns:ds="http://schemas.openxmlformats.org/officeDocument/2006/customXml" ds:itemID="{3766CE19-BB35-48A2-AFDA-766E83330032}">
  <ds:schemaRefs>
    <ds:schemaRef ds:uri="16c05727-aa75-4e4a-9b5f-8a80a1165891"/>
    <ds:schemaRef ds:uri="230e9df3-be65-4c73-a93b-d1236ebd677e"/>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12</Slides>
  <Notes>12</Notes>
  <HiddenSlides>0</HiddenSlides>
  <ScaleCrop>false</ScaleCrop>
  <HeadingPairs>
    <vt:vector size="4" baseType="variant">
      <vt:variant>
        <vt:lpstr>Tema</vt:lpstr>
      </vt:variant>
      <vt:variant>
        <vt:i4>1</vt:i4>
      </vt:variant>
      <vt:variant>
        <vt:lpstr>Títulos de slides</vt:lpstr>
      </vt:variant>
      <vt:variant>
        <vt:i4>12</vt:i4>
      </vt:variant>
    </vt:vector>
  </HeadingPairs>
  <TitlesOfParts>
    <vt:vector size="13" baseType="lpstr">
      <vt:lpstr>Monocromático preto</vt:lpstr>
      <vt:lpstr>Introdução a Planilhas para Gestão</vt:lpstr>
      <vt:lpstr>Produção de Relatórios e Escrita Profissional</vt:lpstr>
      <vt:lpstr>Busca e Organização de Informação</vt:lpstr>
      <vt:lpstr>O Fim da Busca Cega no Prontuário</vt:lpstr>
      <vt:lpstr>Estrutura e Funcionamento das Planilhas</vt:lpstr>
      <vt:lpstr>A Anatomia do Tabuleiro (Linhas e Colunas)</vt:lpstr>
      <vt:lpstr>Formatação, Estrutura e Usabilidade</vt:lpstr>
      <vt:lpstr>Organizando a Casa (Formatação Salva-Vidas)</vt:lpstr>
      <vt:lpstr>Ferramentas Estratégicas para Análise</vt:lpstr>
      <vt:lpstr>O Filtro Estratégico (A Mágica)</vt:lpstr>
      <vt:lpstr>Aplicação Prática</vt:lpstr>
      <vt:lpstr>Desafio Prático – Construindo sua Base PAIF</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16</cp:revision>
  <dcterms:created xsi:type="dcterms:W3CDTF">2025-05-21T23:03:00Z</dcterms:created>
  <dcterms:modified xsi:type="dcterms:W3CDTF">2026-02-24T17:38:52Z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